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g"/>
  <Default Extension="png" ContentType="image/png"/>
  <Default Extension="bmp" ContentType="image/bmp"/>
  <Default Extension="gif" ContentType="image/gif"/>
  <Default Extension="tif" ContentType="image/tif"/>
  <Default Extension="pdf" ContentType="application/pdf"/>
  <Default Extension="mov" ContentType="application/movie"/>
  <Default Extension="vml" ContentType="application/vnd.openxmlformats-officedocument.vmlDrawing"/>
  <Default Extension="xlsx" ContentType="application/vnd.openxmlformats-officedocument.spreadsheetml.sheet"/>
  <Override PartName="/docProps/core.xml" ContentType="application/vnd.openxmlformats-package.core-properties+xml"/>
  <Override PartName="/docProps/app.xml" ContentType="application/vnd.openxmlformats-officedocument.extended-properties+xml"/>
  <Override PartName="/ppt/presentation.xml" ContentType="application/vnd.openxmlformats-officedocument.presentationml.presentation.main+xml"/>
  <Override PartName="/ppt/presProps.xml" ContentType="application/vnd.openxmlformats-officedocument.presentationml.presProps+xml"/>
  <Override PartName="/ppt/viewProps.xml" ContentType="application/vnd.openxmlformats-officedocument.presentationml.viewProps+xml"/>
  <Override PartName="/ppt/commentAuthors.xml" ContentType="application/vnd.openxmlformats-officedocument.presentationml.commentAuthors+xml"/>
  <Override PartName="/ppt/tableStyles.xml" ContentType="application/vnd.openxmlformats-officedocument.presentationml.tableStyles+xml"/>
  <Override PartName="/ppt/slideMasters/slideMaster1.xml" ContentType="application/vnd.openxmlformats-officedocument.presentationml.slideMaster+xml"/>
  <Override PartName="/ppt/theme/theme1.xml" ContentType="application/vnd.openxmlformats-officedocument.theme+xml"/>
  <Override PartName="/ppt/notesMasters/notesMaster1.xml" ContentType="application/vnd.openxmlformats-officedocument.presentationml.notes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heme/theme2.xml" ContentType="application/vnd.openxmlformats-officedocument.theme+xml"/>
  <Override PartName="/ppt/media/media1.mp3" ContentType="audio/unknown"/>
  <Override PartName="/ppt/media/image1.jpeg" ContentType="image/jpeg"/>
  <Override PartName="/ppt/media/image2.jpeg" ContentType="image/jpeg"/>
  <Override PartName="/ppt/media/image3.jpeg" ContentType="image/jpeg"/>
  <Override PartName="/ppt/media/image4.jpeg" ContentType="image/jpeg"/>
  <Override PartName="/ppt/media/image5.jpeg" ContentType="image/jpeg"/>
  <Override PartName="/ppt/media/image6.jpeg" ContentType="image/jpeg"/>
  <Override PartName="/ppt/media/image7.jpeg" ContentType="image/jpeg"/>
  <Override PartName="/ppt/media/image8.jpeg" ContentType="image/jpeg"/>
  <Override PartName="/ppt/media/image9.jpeg" ContentType="image/jpeg"/>
  <Override PartName="/ppt/media/image10.jpeg" ContentType="image/jpeg"/>
  <Override PartName="/ppt/media/image11.jpeg" ContentType="image/jpeg"/>
  <Override PartName="/ppt/media/image12.jpeg" ContentType="image/jpeg"/>
  <Override PartName="/ppt/media/image13.jpeg" ContentType="image/jpeg"/>
  <Override PartName="/ppt/media/image14.jpeg" ContentType="image/jpeg"/>
  <Override PartName="/ppt/media/image15.jpeg" ContentType="image/jpeg"/>
  <Override PartName="/ppt/media/image16.jpeg" ContentType="image/jpeg"/>
  <Override PartName="/ppt/media/image17.jpeg" ContentType="image/jpeg"/>
  <Override PartName="/ppt/media/image18.jpeg" ContentType="image/jpeg"/>
  <Override PartName="/ppt/media/image19.jpeg" ContentType="image/jpeg"/>
  <Override PartName="/ppt/media/image20.jpeg" ContentType="image/jpeg"/>
  <Override PartName="/ppt/media/image21.jpeg" ContentType="image/jpeg"/>
  <Override PartName="/ppt/media/image22.jpeg" ContentType="image/jpeg"/>
</Types>
</file>

<file path=_rels/.rels><?xml version="1.0" encoding="UTF-8"?>
<Relationships xmlns="http://schemas.openxmlformats.org/package/2006/relationships"><Relationship Id="rId1" Type="http://schemas.openxmlformats.org/package/2006/relationships/metadata/core-properties" Target="docProps/core.xml"/><Relationship Id="rId2" Type="http://schemas.openxmlformats.org/officeDocument/2006/relationships/extended-properties" Target="docProps/app.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sldMasterIdLst>
    <p:sldMasterId id="2147483648" r:id="rId5"/>
  </p:sldMasterIdLst>
  <p:notesMasterIdLst>
    <p:notesMasterId r:id="rId7"/>
  </p:notesMasterIdLst>
  <p:sldIdLst>
    <p:sldId id="256" r:id="rId8"/>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 id="273" r:id="rId25"/>
  </p:sldIdLst>
  <p:sldSz cx="9144000" cy="51435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685800" rtl="0" fontAlgn="auto" latinLnBrk="0" hangingPunct="0">
      <a:lnSpc>
        <a:spcPct val="100000"/>
      </a:lnSpc>
      <a:spcBef>
        <a:spcPts val="0"/>
      </a:spcBef>
      <a:spcAft>
        <a:spcPts val="0"/>
      </a:spcAft>
      <a:buClrTx/>
      <a:buSzTx/>
      <a:buFontTx/>
      <a:buNone/>
      <a:tabLst/>
      <a:defRPr b="0" baseline="0" cap="none" i="0" spc="0" strike="noStrike" sz="1300" u="none" kumimoji="0" normalizeH="0">
        <a:ln>
          <a:noFill/>
        </a:ln>
        <a:solidFill>
          <a:srgbClr val="000000"/>
        </a:solidFill>
        <a:effectLst/>
        <a:uFillTx/>
        <a:latin typeface="Arial"/>
        <a:ea typeface="Arial"/>
        <a:cs typeface="Arial"/>
        <a:sym typeface="Arial"/>
      </a:defRPr>
    </a:lvl1pPr>
    <a:lvl2pPr marL="0" marR="0" indent="342900" algn="l" defTabSz="685800" rtl="0" fontAlgn="auto" latinLnBrk="0" hangingPunct="0">
      <a:lnSpc>
        <a:spcPct val="100000"/>
      </a:lnSpc>
      <a:spcBef>
        <a:spcPts val="0"/>
      </a:spcBef>
      <a:spcAft>
        <a:spcPts val="0"/>
      </a:spcAft>
      <a:buClrTx/>
      <a:buSzTx/>
      <a:buFontTx/>
      <a:buNone/>
      <a:tabLst/>
      <a:defRPr b="0" baseline="0" cap="none" i="0" spc="0" strike="noStrike" sz="1300" u="none" kumimoji="0" normalizeH="0">
        <a:ln>
          <a:noFill/>
        </a:ln>
        <a:solidFill>
          <a:srgbClr val="000000"/>
        </a:solidFill>
        <a:effectLst/>
        <a:uFillTx/>
        <a:latin typeface="Arial"/>
        <a:ea typeface="Arial"/>
        <a:cs typeface="Arial"/>
        <a:sym typeface="Arial"/>
      </a:defRPr>
    </a:lvl2pPr>
    <a:lvl3pPr marL="0" marR="0" indent="685800" algn="l" defTabSz="685800" rtl="0" fontAlgn="auto" latinLnBrk="0" hangingPunct="0">
      <a:lnSpc>
        <a:spcPct val="100000"/>
      </a:lnSpc>
      <a:spcBef>
        <a:spcPts val="0"/>
      </a:spcBef>
      <a:spcAft>
        <a:spcPts val="0"/>
      </a:spcAft>
      <a:buClrTx/>
      <a:buSzTx/>
      <a:buFontTx/>
      <a:buNone/>
      <a:tabLst/>
      <a:defRPr b="0" baseline="0" cap="none" i="0" spc="0" strike="noStrike" sz="1300" u="none" kumimoji="0" normalizeH="0">
        <a:ln>
          <a:noFill/>
        </a:ln>
        <a:solidFill>
          <a:srgbClr val="000000"/>
        </a:solidFill>
        <a:effectLst/>
        <a:uFillTx/>
        <a:latin typeface="Arial"/>
        <a:ea typeface="Arial"/>
        <a:cs typeface="Arial"/>
        <a:sym typeface="Arial"/>
      </a:defRPr>
    </a:lvl3pPr>
    <a:lvl4pPr marL="0" marR="0" indent="1028700" algn="l" defTabSz="685800" rtl="0" fontAlgn="auto" latinLnBrk="0" hangingPunct="0">
      <a:lnSpc>
        <a:spcPct val="100000"/>
      </a:lnSpc>
      <a:spcBef>
        <a:spcPts val="0"/>
      </a:spcBef>
      <a:spcAft>
        <a:spcPts val="0"/>
      </a:spcAft>
      <a:buClrTx/>
      <a:buSzTx/>
      <a:buFontTx/>
      <a:buNone/>
      <a:tabLst/>
      <a:defRPr b="0" baseline="0" cap="none" i="0" spc="0" strike="noStrike" sz="1300" u="none" kumimoji="0" normalizeH="0">
        <a:ln>
          <a:noFill/>
        </a:ln>
        <a:solidFill>
          <a:srgbClr val="000000"/>
        </a:solidFill>
        <a:effectLst/>
        <a:uFillTx/>
        <a:latin typeface="Arial"/>
        <a:ea typeface="Arial"/>
        <a:cs typeface="Arial"/>
        <a:sym typeface="Arial"/>
      </a:defRPr>
    </a:lvl4pPr>
    <a:lvl5pPr marL="0" marR="0" indent="1371600" algn="l" defTabSz="685800" rtl="0" fontAlgn="auto" latinLnBrk="0" hangingPunct="0">
      <a:lnSpc>
        <a:spcPct val="100000"/>
      </a:lnSpc>
      <a:spcBef>
        <a:spcPts val="0"/>
      </a:spcBef>
      <a:spcAft>
        <a:spcPts val="0"/>
      </a:spcAft>
      <a:buClrTx/>
      <a:buSzTx/>
      <a:buFontTx/>
      <a:buNone/>
      <a:tabLst/>
      <a:defRPr b="0" baseline="0" cap="none" i="0" spc="0" strike="noStrike" sz="1300" u="none" kumimoji="0" normalizeH="0">
        <a:ln>
          <a:noFill/>
        </a:ln>
        <a:solidFill>
          <a:srgbClr val="000000"/>
        </a:solidFill>
        <a:effectLst/>
        <a:uFillTx/>
        <a:latin typeface="Arial"/>
        <a:ea typeface="Arial"/>
        <a:cs typeface="Arial"/>
        <a:sym typeface="Arial"/>
      </a:defRPr>
    </a:lvl5pPr>
    <a:lvl6pPr marL="0" marR="0" indent="1714500" algn="l" defTabSz="685800" rtl="0" fontAlgn="auto" latinLnBrk="0" hangingPunct="0">
      <a:lnSpc>
        <a:spcPct val="100000"/>
      </a:lnSpc>
      <a:spcBef>
        <a:spcPts val="0"/>
      </a:spcBef>
      <a:spcAft>
        <a:spcPts val="0"/>
      </a:spcAft>
      <a:buClrTx/>
      <a:buSzTx/>
      <a:buFontTx/>
      <a:buNone/>
      <a:tabLst/>
      <a:defRPr b="0" baseline="0" cap="none" i="0" spc="0" strike="noStrike" sz="1300" u="none" kumimoji="0" normalizeH="0">
        <a:ln>
          <a:noFill/>
        </a:ln>
        <a:solidFill>
          <a:srgbClr val="000000"/>
        </a:solidFill>
        <a:effectLst/>
        <a:uFillTx/>
        <a:latin typeface="Arial"/>
        <a:ea typeface="Arial"/>
        <a:cs typeface="Arial"/>
        <a:sym typeface="Arial"/>
      </a:defRPr>
    </a:lvl6pPr>
    <a:lvl7pPr marL="0" marR="0" indent="2057400" algn="l" defTabSz="685800" rtl="0" fontAlgn="auto" latinLnBrk="0" hangingPunct="0">
      <a:lnSpc>
        <a:spcPct val="100000"/>
      </a:lnSpc>
      <a:spcBef>
        <a:spcPts val="0"/>
      </a:spcBef>
      <a:spcAft>
        <a:spcPts val="0"/>
      </a:spcAft>
      <a:buClrTx/>
      <a:buSzTx/>
      <a:buFontTx/>
      <a:buNone/>
      <a:tabLst/>
      <a:defRPr b="0" baseline="0" cap="none" i="0" spc="0" strike="noStrike" sz="1300" u="none" kumimoji="0" normalizeH="0">
        <a:ln>
          <a:noFill/>
        </a:ln>
        <a:solidFill>
          <a:srgbClr val="000000"/>
        </a:solidFill>
        <a:effectLst/>
        <a:uFillTx/>
        <a:latin typeface="Arial"/>
        <a:ea typeface="Arial"/>
        <a:cs typeface="Arial"/>
        <a:sym typeface="Arial"/>
      </a:defRPr>
    </a:lvl7pPr>
    <a:lvl8pPr marL="0" marR="0" indent="2400300" algn="l" defTabSz="685800" rtl="0" fontAlgn="auto" latinLnBrk="0" hangingPunct="0">
      <a:lnSpc>
        <a:spcPct val="100000"/>
      </a:lnSpc>
      <a:spcBef>
        <a:spcPts val="0"/>
      </a:spcBef>
      <a:spcAft>
        <a:spcPts val="0"/>
      </a:spcAft>
      <a:buClrTx/>
      <a:buSzTx/>
      <a:buFontTx/>
      <a:buNone/>
      <a:tabLst/>
      <a:defRPr b="0" baseline="0" cap="none" i="0" spc="0" strike="noStrike" sz="1300" u="none" kumimoji="0" normalizeH="0">
        <a:ln>
          <a:noFill/>
        </a:ln>
        <a:solidFill>
          <a:srgbClr val="000000"/>
        </a:solidFill>
        <a:effectLst/>
        <a:uFillTx/>
        <a:latin typeface="Arial"/>
        <a:ea typeface="Arial"/>
        <a:cs typeface="Arial"/>
        <a:sym typeface="Arial"/>
      </a:defRPr>
    </a:lvl8pPr>
    <a:lvl9pPr marL="0" marR="0" indent="2743200" algn="l" defTabSz="685800" rtl="0" fontAlgn="auto" latinLnBrk="0" hangingPunct="0">
      <a:lnSpc>
        <a:spcPct val="100000"/>
      </a:lnSpc>
      <a:spcBef>
        <a:spcPts val="0"/>
      </a:spcBef>
      <a:spcAft>
        <a:spcPts val="0"/>
      </a:spcAft>
      <a:buClrTx/>
      <a:buSzTx/>
      <a:buFontTx/>
      <a:buNone/>
      <a:tabLst/>
      <a:defRPr b="0" baseline="0" cap="none" i="0" spc="0" strike="noStrike" sz="1300" u="none" kumimoji="0" normalizeH="0">
        <a:ln>
          <a:noFill/>
        </a:ln>
        <a:solidFill>
          <a:srgbClr val="000000"/>
        </a:solidFill>
        <a:effectLst/>
        <a:uFillTx/>
        <a:latin typeface="Arial"/>
        <a:ea typeface="Arial"/>
        <a:cs typeface="Arial"/>
        <a:sym typeface="Arial"/>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file>

<file path=ppt/presProps.xml><?xml version="1.0" encoding="utf-8"?>
<p:presentationP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showPr loop="0"/>
</p:presentationPr>
</file>

<file path=ppt/tableStyles.xml><?xml version="1.0" encoding="utf-8"?>
<a:tblStyleLst xmlns:a="http://schemas.openxmlformats.org/drawingml/2006/main" xmlns:r="http://schemas.openxmlformats.org/officeDocument/2006/relationships" def="{5940675A-B579-460E-94D1-54222C63F5DA}">
  <a:tblStyle styleId="{4C3C2611-4C71-4FC5-86AE-919BDF0F9419}" styleName="">
    <a:tblBg/>
    <a:wholeTbl>
      <a:tcTxStyle b="off" i="off">
        <a:font>
          <a:latin typeface="Arial"/>
          <a:ea typeface="Arial"/>
          <a:cs typeface="Arial"/>
        </a:font>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BCCD4"/>
          </a:solidFill>
        </a:fill>
      </a:tcStyle>
    </a:wholeTbl>
    <a:band2H>
      <a:tcTxStyle b="def" i="def"/>
      <a:tcStyle>
        <a:tcBdr/>
        <a:fill>
          <a:solidFill>
            <a:srgbClr val="E7E7EB"/>
          </a:solidFill>
        </a:fill>
      </a:tcStyle>
    </a:band2H>
    <a:firstCol>
      <a:tcTxStyle b="on" i="off">
        <a:font>
          <a:latin typeface="Arial"/>
          <a:ea typeface="Arial"/>
          <a:cs typeface="Arial"/>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Col>
    <a:lastRow>
      <a:tcTxStyle b="on" i="off">
        <a:font>
          <a:latin typeface="Arial"/>
          <a:ea typeface="Arial"/>
          <a:cs typeface="Arial"/>
        </a:font>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lastRow>
    <a:firstRow>
      <a:tcTxStyle b="on" i="off">
        <a:font>
          <a:latin typeface="Arial"/>
          <a:ea typeface="Arial"/>
          <a:cs typeface="Arial"/>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Row>
  </a:tblStyle>
  <a:tblStyle styleId="{C7B018BB-80A7-4F77-B60F-C8B233D01FF8}" styleName="">
    <a:tblBg/>
    <a:wholeTbl>
      <a:tcTxStyle b="off" i="off">
        <a:font>
          <a:latin typeface="Arial"/>
          <a:ea typeface="Arial"/>
          <a:cs typeface="Arial"/>
        </a:font>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BCCD4"/>
          </a:solidFill>
        </a:fill>
      </a:tcStyle>
    </a:wholeTbl>
    <a:band2H>
      <a:tcTxStyle b="def" i="def"/>
      <a:tcStyle>
        <a:tcBdr/>
        <a:fill>
          <a:solidFill>
            <a:srgbClr val="E7E7EB"/>
          </a:solidFill>
        </a:fill>
      </a:tcStyle>
    </a:band2H>
    <a:firstCol>
      <a:tcTxStyle b="on" i="off">
        <a:font>
          <a:latin typeface="Arial"/>
          <a:ea typeface="Arial"/>
          <a:cs typeface="Arial"/>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Col>
    <a:lastRow>
      <a:tcTxStyle b="on" i="off">
        <a:font>
          <a:latin typeface="Arial"/>
          <a:ea typeface="Arial"/>
          <a:cs typeface="Arial"/>
        </a:font>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lastRow>
    <a:firstRow>
      <a:tcTxStyle b="on" i="off">
        <a:font>
          <a:latin typeface="Arial"/>
          <a:ea typeface="Arial"/>
          <a:cs typeface="Arial"/>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Row>
  </a:tblStyle>
  <a:tblStyle styleId="{EEE7283C-3CF3-47DC-8721-378D4A62B228}" styleName="">
    <a:tblBg/>
    <a:wholeTbl>
      <a:tcTxStyle b="off" i="off">
        <a:font>
          <a:latin typeface="Arial"/>
          <a:ea typeface="Arial"/>
          <a:cs typeface="Arial"/>
        </a:font>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BCCD4"/>
          </a:solidFill>
        </a:fill>
      </a:tcStyle>
    </a:wholeTbl>
    <a:band2H>
      <a:tcTxStyle b="def" i="def"/>
      <a:tcStyle>
        <a:tcBdr/>
        <a:fill>
          <a:solidFill>
            <a:srgbClr val="E7E7EB"/>
          </a:solidFill>
        </a:fill>
      </a:tcStyle>
    </a:band2H>
    <a:firstCol>
      <a:tcTxStyle b="on" i="off">
        <a:font>
          <a:latin typeface="Arial"/>
          <a:ea typeface="Arial"/>
          <a:cs typeface="Arial"/>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Col>
    <a:lastRow>
      <a:tcTxStyle b="on" i="off">
        <a:font>
          <a:latin typeface="Arial"/>
          <a:ea typeface="Arial"/>
          <a:cs typeface="Arial"/>
        </a:font>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lastRow>
    <a:firstRow>
      <a:tcTxStyle b="on" i="off">
        <a:font>
          <a:latin typeface="Arial"/>
          <a:ea typeface="Arial"/>
          <a:cs typeface="Arial"/>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Row>
  </a:tblStyle>
  <a:tblStyle styleId="{CF821DB8-F4EB-4A41-A1BA-3FCAFE7338EE}" styleName="">
    <a:tblBg/>
    <a:wholeTbl>
      <a:tcTxStyle b="off" i="off">
        <a:font>
          <a:latin typeface="Arial"/>
          <a:ea typeface="Arial"/>
          <a:cs typeface="Arial"/>
        </a:font>
        <a:srgbClr val="000000"/>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E6E6E6"/>
          </a:solidFill>
        </a:fill>
      </a:tcStyle>
    </a:wholeTbl>
    <a:band2H>
      <a:tcTxStyle b="def" i="def"/>
      <a:tcStyle>
        <a:tcBdr/>
        <a:fill>
          <a:solidFill>
            <a:srgbClr val="FFFFFF"/>
          </a:solidFill>
        </a:fill>
      </a:tcStyle>
    </a:band2H>
    <a:firstCol>
      <a:tcTxStyle b="on" i="off">
        <a:font>
          <a:latin typeface="Arial"/>
          <a:ea typeface="Arial"/>
          <a:cs typeface="Arial"/>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solidFill>
        </a:fill>
      </a:tcStyle>
    </a:firstCol>
    <a:lastRow>
      <a:tcTxStyle b="on" i="off">
        <a:font>
          <a:latin typeface="Arial"/>
          <a:ea typeface="Arial"/>
          <a:cs typeface="Arial"/>
        </a:font>
        <a:srgbClr val="000000"/>
      </a:tcTxStyle>
      <a:tcStyle>
        <a:tcBdr>
          <a:left>
            <a:ln w="12700" cap="flat">
              <a:noFill/>
              <a:miter lim="400000"/>
            </a:ln>
          </a:left>
          <a:right>
            <a:ln w="12700" cap="flat">
              <a:noFill/>
              <a:miter lim="400000"/>
            </a:ln>
          </a:right>
          <a:top>
            <a:ln w="508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rgbClr val="FFFFFF"/>
          </a:solidFill>
        </a:fill>
      </a:tcStyle>
    </a:lastRow>
    <a:firstRow>
      <a:tcTxStyle b="on" i="off">
        <a:font>
          <a:latin typeface="Arial"/>
          <a:ea typeface="Arial"/>
          <a:cs typeface="Arial"/>
        </a:font>
        <a:srgbClr val="FFFFFF"/>
      </a:tcTxStyle>
      <a:tcStyle>
        <a:tcBdr>
          <a:left>
            <a:ln w="12700" cap="flat">
              <a:noFill/>
              <a:miter lim="400000"/>
            </a:ln>
          </a:left>
          <a:right>
            <a:ln w="12700" cap="flat">
              <a:noFill/>
              <a:miter lim="400000"/>
            </a:ln>
          </a:right>
          <a:top>
            <a:ln w="254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chemeClr val="accent1"/>
          </a:solidFill>
        </a:fill>
      </a:tcStyle>
    </a:firstRow>
  </a:tblStyle>
  <a:tblStyle styleId="{33BA23B1-9221-436E-865A-0063620EA4FD}" styleName="">
    <a:tblBg/>
    <a:wholeTbl>
      <a:tcTxStyle b="off" i="off">
        <a:font>
          <a:latin typeface="Arial"/>
          <a:ea typeface="Arial"/>
          <a:cs typeface="Arial"/>
        </a:font>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ACACA"/>
          </a:solidFill>
        </a:fill>
      </a:tcStyle>
    </a:wholeTbl>
    <a:band2H>
      <a:tcTxStyle b="def" i="def"/>
      <a:tcStyle>
        <a:tcBdr/>
        <a:fill>
          <a:solidFill>
            <a:srgbClr val="E6E6E6"/>
          </a:solidFill>
        </a:fill>
      </a:tcStyle>
    </a:band2H>
    <a:firstCol>
      <a:tcTxStyle b="on" i="off">
        <a:font>
          <a:latin typeface="Arial"/>
          <a:ea typeface="Arial"/>
          <a:cs typeface="Arial"/>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firstCol>
    <a:lastRow>
      <a:tcTxStyle b="on" i="off">
        <a:font>
          <a:latin typeface="Arial"/>
          <a:ea typeface="Arial"/>
          <a:cs typeface="Arial"/>
        </a:font>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lastRow>
    <a:firstRow>
      <a:tcTxStyle b="on" i="off">
        <a:font>
          <a:latin typeface="Arial"/>
          <a:ea typeface="Arial"/>
          <a:cs typeface="Arial"/>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firstRow>
  </a:tblStyle>
  <a:tblStyle styleId="{2708684C-4D16-4618-839F-0558EEFCDFE6}" styleName="">
    <a:tblBg/>
    <a:wholeTbl>
      <a:tcTxStyle b="off" i="off">
        <a:font>
          <a:latin typeface="Arial"/>
          <a:ea typeface="Arial"/>
          <a:cs typeface="Arial"/>
        </a:font>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solidFill>
            <a:srgbClr val="000000">
              <a:alpha val="20000"/>
            </a:srgbClr>
          </a:solidFill>
        </a:fill>
      </a:tcStyle>
    </a:wholeTbl>
    <a:band2H>
      <a:tcTxStyle b="def" i="def"/>
      <a:tcStyle>
        <a:tcBdr/>
        <a:fill>
          <a:solidFill>
            <a:srgbClr val="FFFFFF"/>
          </a:solidFill>
        </a:fill>
      </a:tcStyle>
    </a:band2H>
    <a:firstCol>
      <a:tcTxStyle b="on" i="off">
        <a:font>
          <a:latin typeface="Arial"/>
          <a:ea typeface="Arial"/>
          <a:cs typeface="Arial"/>
        </a:font>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solidFill>
            <a:srgbClr val="000000">
              <a:alpha val="20000"/>
            </a:srgbClr>
          </a:solidFill>
        </a:fill>
      </a:tcStyle>
    </a:firstCol>
    <a:lastRow>
      <a:tcTxStyle b="on" i="off">
        <a:font>
          <a:latin typeface="Arial"/>
          <a:ea typeface="Arial"/>
          <a:cs typeface="Arial"/>
        </a:font>
        <a:srgbClr val="000000"/>
      </a:tcTxStyle>
      <a:tcStyle>
        <a:tcBdr>
          <a:left>
            <a:ln w="12700" cap="flat">
              <a:solidFill>
                <a:srgbClr val="000000"/>
              </a:solidFill>
              <a:prstDash val="solid"/>
              <a:round/>
            </a:ln>
          </a:left>
          <a:right>
            <a:ln w="12700" cap="flat">
              <a:solidFill>
                <a:srgbClr val="000000"/>
              </a:solidFill>
              <a:prstDash val="solid"/>
              <a:round/>
            </a:ln>
          </a:right>
          <a:top>
            <a:ln w="508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noFill/>
        </a:fill>
      </a:tcStyle>
    </a:lastRow>
    <a:firstRow>
      <a:tcTxStyle b="on" i="off">
        <a:font>
          <a:latin typeface="Arial"/>
          <a:ea typeface="Arial"/>
          <a:cs typeface="Arial"/>
        </a:font>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254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Comments="1"/>
</file>

<file path=ppt/_rels/presentation.xml.rels><?xml version="1.0" encoding="UTF-8"?>
<Relationships xmlns="http://schemas.openxmlformats.org/package/2006/relationships"><Relationship Id="rId1" Type="http://schemas.openxmlformats.org/officeDocument/2006/relationships/presProps" Target="presProps.xml"/><Relationship Id="rId2" Type="http://schemas.openxmlformats.org/officeDocument/2006/relationships/viewProps" Target="viewProps.xml"/><Relationship Id="rId3" Type="http://schemas.openxmlformats.org/officeDocument/2006/relationships/commentAuthors" Target="commentAuthors.xml"/><Relationship Id="rId4" Type="http://schemas.openxmlformats.org/officeDocument/2006/relationships/tableStyles" Target="tableStyles.xml"/><Relationship Id="rId5" Type="http://schemas.openxmlformats.org/officeDocument/2006/relationships/slideMaster" Target="slideMasters/slideMaster1.xml"/><Relationship Id="rId6" Type="http://schemas.openxmlformats.org/officeDocument/2006/relationships/theme" Target="theme/theme1.xml"/><Relationship Id="rId7" Type="http://schemas.openxmlformats.org/officeDocument/2006/relationships/notesMaster" Target="notesMasters/notesMaster1.xml"/><Relationship Id="rId8" Type="http://schemas.openxmlformats.org/officeDocument/2006/relationships/slide" Target="slides/slide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 Id="rId21" Type="http://schemas.openxmlformats.org/officeDocument/2006/relationships/slide" Target="slides/slide14.xml"/><Relationship Id="rId22" Type="http://schemas.openxmlformats.org/officeDocument/2006/relationships/slide" Target="slides/slide15.xml"/><Relationship Id="rId23" Type="http://schemas.openxmlformats.org/officeDocument/2006/relationships/slide" Target="slides/slide16.xml"/><Relationship Id="rId24" Type="http://schemas.openxmlformats.org/officeDocument/2006/relationships/slide" Target="slides/slide17.xml"/><Relationship Id="rId25" Type="http://schemas.openxmlformats.org/officeDocument/2006/relationships/slide" Target="slides/slide18.xml"/></Relationships>

</file>

<file path=ppt/notesMasters/_rels/notesMaster1.xml.rels><?xml version="1.0" encoding="UTF-8"?>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cSld>
    <p:spTree>
      <p:nvGrpSpPr>
        <p:cNvPr id="1" name=""/>
        <p:cNvGrpSpPr/>
        <p:nvPr/>
      </p:nvGrpSpPr>
      <p:grpSpPr>
        <a:xfrm>
          <a:off x="0" y="0"/>
          <a:ext cx="0" cy="0"/>
          <a:chOff x="0" y="0"/>
          <a:chExt cx="0" cy="0"/>
        </a:xfrm>
      </p:grpSpPr>
      <p:sp>
        <p:nvSpPr>
          <p:cNvPr id="34" name="Shape 34"/>
          <p:cNvSpPr/>
          <p:nvPr>
            <p:ph type="sldImg"/>
          </p:nvPr>
        </p:nvSpPr>
        <p:spPr>
          <a:xfrm>
            <a:off x="1143000" y="685800"/>
            <a:ext cx="4572000" cy="3429000"/>
          </a:xfrm>
          <a:prstGeom prst="rect">
            <a:avLst/>
          </a:prstGeom>
        </p:spPr>
        <p:txBody>
          <a:bodyPr/>
          <a:lstStyle/>
          <a:p>
            <a:pPr/>
          </a:p>
        </p:txBody>
      </p:sp>
      <p:sp>
        <p:nvSpPr>
          <p:cNvPr id="35" name="Shape 35"/>
          <p:cNvSpPr/>
          <p:nvPr>
            <p:ph type="body" sz="quarter" idx="1"/>
          </p:nvPr>
        </p:nvSpPr>
        <p:spPr>
          <a:xfrm>
            <a:off x="914400" y="4343400"/>
            <a:ext cx="5029200" cy="4114800"/>
          </a:xfrm>
          <a:prstGeom prst="rect">
            <a:avLst/>
          </a:prstGeom>
        </p:spPr>
        <p:txBody>
          <a:bodyPr/>
          <a:lstStyle/>
          <a:p>
            <a:pPr/>
          </a:p>
        </p:txBody>
      </p:sp>
    </p:spTree>
  </p:cSld>
  <p:clrMap bg1="lt1" tx1="dk1" bg2="lt2" tx2="dk2" accent1="accent1" accent2="accent2" accent3="accent3" accent4="accent4" accent5="accent5" accent6="accent6" hlink="hlink" folHlink="folHlink"/>
  <p:notesStyle>
    <a:lvl1pPr latinLnBrk="0">
      <a:defRPr sz="1200">
        <a:latin typeface="+mj-lt"/>
        <a:ea typeface="+mj-ea"/>
        <a:cs typeface="+mj-cs"/>
        <a:sym typeface="等线"/>
      </a:defRPr>
    </a:lvl1pPr>
    <a:lvl2pPr indent="228600" latinLnBrk="0">
      <a:defRPr sz="1200">
        <a:latin typeface="+mj-lt"/>
        <a:ea typeface="+mj-ea"/>
        <a:cs typeface="+mj-cs"/>
        <a:sym typeface="等线"/>
      </a:defRPr>
    </a:lvl2pPr>
    <a:lvl3pPr indent="457200" latinLnBrk="0">
      <a:defRPr sz="1200">
        <a:latin typeface="+mj-lt"/>
        <a:ea typeface="+mj-ea"/>
        <a:cs typeface="+mj-cs"/>
        <a:sym typeface="等线"/>
      </a:defRPr>
    </a:lvl3pPr>
    <a:lvl4pPr indent="685800" latinLnBrk="0">
      <a:defRPr sz="1200">
        <a:latin typeface="+mj-lt"/>
        <a:ea typeface="+mj-ea"/>
        <a:cs typeface="+mj-cs"/>
        <a:sym typeface="等线"/>
      </a:defRPr>
    </a:lvl4pPr>
    <a:lvl5pPr indent="914400" latinLnBrk="0">
      <a:defRPr sz="1200">
        <a:latin typeface="+mj-lt"/>
        <a:ea typeface="+mj-ea"/>
        <a:cs typeface="+mj-cs"/>
        <a:sym typeface="等线"/>
      </a:defRPr>
    </a:lvl5pPr>
    <a:lvl6pPr indent="1143000" latinLnBrk="0">
      <a:defRPr sz="1200">
        <a:latin typeface="+mj-lt"/>
        <a:ea typeface="+mj-ea"/>
        <a:cs typeface="+mj-cs"/>
        <a:sym typeface="等线"/>
      </a:defRPr>
    </a:lvl6pPr>
    <a:lvl7pPr indent="1371600" latinLnBrk="0">
      <a:defRPr sz="1200">
        <a:latin typeface="+mj-lt"/>
        <a:ea typeface="+mj-ea"/>
        <a:cs typeface="+mj-cs"/>
        <a:sym typeface="等线"/>
      </a:defRPr>
    </a:lvl7pPr>
    <a:lvl8pPr indent="1600200" latinLnBrk="0">
      <a:defRPr sz="1200">
        <a:latin typeface="+mj-lt"/>
        <a:ea typeface="+mj-ea"/>
        <a:cs typeface="+mj-cs"/>
        <a:sym typeface="等线"/>
      </a:defRPr>
    </a:lvl8pPr>
    <a:lvl9pPr indent="1828800" latinLnBrk="0">
      <a:defRPr sz="1200">
        <a:latin typeface="+mj-lt"/>
        <a:ea typeface="+mj-ea"/>
        <a:cs typeface="+mj-cs"/>
        <a:sym typeface="等线"/>
      </a:defRPr>
    </a:lvl9pPr>
  </p:notesStyle>
</p:notesMaster>
</file>

<file path=ppt/slideLayouts/_rels/slideLayout1.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节标题">
    <p:spTree>
      <p:nvGrpSpPr>
        <p:cNvPr id="1" name=""/>
        <p:cNvGrpSpPr/>
        <p:nvPr/>
      </p:nvGrpSpPr>
      <p:grpSpPr>
        <a:xfrm>
          <a:off x="0" y="0"/>
          <a:ext cx="0" cy="0"/>
          <a:chOff x="0" y="0"/>
          <a:chExt cx="0" cy="0"/>
        </a:xfrm>
      </p:grpSpPr>
      <p:sp>
        <p:nvSpPr>
          <p:cNvPr id="11" name="幻灯片编号"/>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2.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空白">
    <p:spTree>
      <p:nvGrpSpPr>
        <p:cNvPr id="1" name=""/>
        <p:cNvGrpSpPr/>
        <p:nvPr/>
      </p:nvGrpSpPr>
      <p:grpSpPr>
        <a:xfrm>
          <a:off x="0" y="0"/>
          <a:ext cx="0" cy="0"/>
          <a:chOff x="0" y="0"/>
          <a:chExt cx="0" cy="0"/>
        </a:xfrm>
      </p:grpSpPr>
      <p:sp>
        <p:nvSpPr>
          <p:cNvPr id="18" name="幻灯片编号"/>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3.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标题与项目符号">
    <p:spTree>
      <p:nvGrpSpPr>
        <p:cNvPr id="1" name=""/>
        <p:cNvGrpSpPr/>
        <p:nvPr/>
      </p:nvGrpSpPr>
      <p:grpSpPr>
        <a:xfrm>
          <a:off x="0" y="0"/>
          <a:ext cx="0" cy="0"/>
          <a:chOff x="0" y="0"/>
          <a:chExt cx="0" cy="0"/>
        </a:xfrm>
      </p:grpSpPr>
      <p:sp>
        <p:nvSpPr>
          <p:cNvPr id="25" name="矩形"/>
          <p:cNvSpPr/>
          <p:nvPr/>
        </p:nvSpPr>
        <p:spPr>
          <a:xfrm>
            <a:off x="-2339" y="4922654"/>
            <a:ext cx="9148678" cy="223643"/>
          </a:xfrm>
          <a:prstGeom prst="rect">
            <a:avLst/>
          </a:prstGeom>
          <a:solidFill>
            <a:srgbClr val="00A2FF"/>
          </a:solidFill>
          <a:ln w="3175">
            <a:miter lim="400000"/>
          </a:ln>
        </p:spPr>
        <p:txBody>
          <a:bodyPr lIns="0" tIns="0" rIns="0" bIns="0" anchor="ctr"/>
          <a:lstStyle/>
          <a:p>
            <a:pPr algn="ctr" defTabSz="309562">
              <a:defRPr sz="1200">
                <a:solidFill>
                  <a:srgbClr val="FFFFFF"/>
                </a:solidFill>
                <a:latin typeface="Helvetica Neue Medium"/>
                <a:ea typeface="Helvetica Neue Medium"/>
                <a:cs typeface="Helvetica Neue Medium"/>
                <a:sym typeface="Helvetica Neue Medium"/>
              </a:defRPr>
            </a:pPr>
          </a:p>
        </p:txBody>
      </p:sp>
      <p:sp>
        <p:nvSpPr>
          <p:cNvPr id="26" name="形状"/>
          <p:cNvSpPr/>
          <p:nvPr/>
        </p:nvSpPr>
        <p:spPr>
          <a:xfrm>
            <a:off x="3720" y="-11126"/>
            <a:ext cx="784623" cy="528787"/>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0"/>
                </a:moveTo>
                <a:lnTo>
                  <a:pt x="0" y="21600"/>
                </a:lnTo>
                <a:lnTo>
                  <a:pt x="21600" y="21600"/>
                </a:lnTo>
                <a:lnTo>
                  <a:pt x="14197" y="0"/>
                </a:lnTo>
                <a:lnTo>
                  <a:pt x="0" y="0"/>
                </a:lnTo>
                <a:close/>
              </a:path>
            </a:pathLst>
          </a:custGeom>
          <a:solidFill>
            <a:srgbClr val="00A2FF"/>
          </a:solidFill>
          <a:ln w="3175">
            <a:miter lim="400000"/>
          </a:ln>
        </p:spPr>
        <p:txBody>
          <a:bodyPr lIns="0" tIns="0" rIns="0" bIns="0" anchor="ctr"/>
          <a:lstStyle/>
          <a:p>
            <a:pPr algn="ctr" defTabSz="309562">
              <a:defRPr sz="1200">
                <a:solidFill>
                  <a:srgbClr val="FFFFFF"/>
                </a:solidFill>
                <a:latin typeface="Helvetica Neue Medium"/>
                <a:ea typeface="Helvetica Neue Medium"/>
                <a:cs typeface="Helvetica Neue Medium"/>
                <a:sym typeface="Helvetica Neue Medium"/>
              </a:defRPr>
            </a:pPr>
          </a:p>
        </p:txBody>
      </p:sp>
      <p:sp>
        <p:nvSpPr>
          <p:cNvPr id="27" name="形状"/>
          <p:cNvSpPr/>
          <p:nvPr/>
        </p:nvSpPr>
        <p:spPr>
          <a:xfrm>
            <a:off x="2765226" y="-11163"/>
            <a:ext cx="6389192" cy="528788"/>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900" y="0"/>
                </a:moveTo>
                <a:lnTo>
                  <a:pt x="0" y="21387"/>
                </a:lnTo>
                <a:lnTo>
                  <a:pt x="8" y="21600"/>
                </a:lnTo>
                <a:lnTo>
                  <a:pt x="21600" y="21600"/>
                </a:lnTo>
                <a:lnTo>
                  <a:pt x="21600" y="0"/>
                </a:lnTo>
                <a:lnTo>
                  <a:pt x="900" y="0"/>
                </a:lnTo>
                <a:close/>
              </a:path>
            </a:pathLst>
          </a:custGeom>
          <a:solidFill>
            <a:srgbClr val="00A2FF"/>
          </a:solidFill>
          <a:ln w="3175">
            <a:miter lim="400000"/>
          </a:ln>
        </p:spPr>
        <p:txBody>
          <a:bodyPr lIns="0" tIns="0" rIns="0" bIns="0" anchor="ctr"/>
          <a:lstStyle/>
          <a:p>
            <a:pPr algn="ctr" defTabSz="309562">
              <a:defRPr sz="1200">
                <a:solidFill>
                  <a:srgbClr val="FFFFFF"/>
                </a:solidFill>
                <a:latin typeface="Helvetica Neue Medium"/>
                <a:ea typeface="Helvetica Neue Medium"/>
                <a:cs typeface="Helvetica Neue Medium"/>
                <a:sym typeface="Helvetica Neue Medium"/>
              </a:defRPr>
            </a:pPr>
          </a:p>
        </p:txBody>
      </p:sp>
      <p:sp>
        <p:nvSpPr>
          <p:cNvPr id="28" name="幻灯片编号"/>
          <p:cNvSpPr txBox="1"/>
          <p:nvPr>
            <p:ph type="sldNum" sz="quarter" idx="2"/>
          </p:nvPr>
        </p:nvSpPr>
        <p:spPr>
          <a:xfrm>
            <a:off x="4480667" y="4905375"/>
            <a:ext cx="177903" cy="174485"/>
          </a:xfrm>
          <a:prstGeom prst="rect">
            <a:avLst/>
          </a:prstGeom>
        </p:spPr>
        <p:txBody>
          <a:bodyPr lIns="19050" tIns="19050" rIns="19050" bIns="19050" anchor="t"/>
          <a:lstStyle>
            <a:lvl1pPr algn="ctr" defTabSz="309562">
              <a:defRPr sz="900">
                <a:latin typeface="Helvetica Neue Light"/>
                <a:ea typeface="Helvetica Neue Light"/>
                <a:cs typeface="Helvetica Neue Light"/>
                <a:sym typeface="Helvetica Neue Light"/>
              </a:defRPr>
            </a:lvl1pPr>
          </a:lstStyle>
          <a:p>
            <a:pPr/>
            <a:fld id="{86CB4B4D-7CA3-9044-876B-883B54F8677D}" type="slidenum"/>
          </a:p>
        </p:txBody>
      </p:sp>
    </p:spTree>
  </p:cSld>
  <p:clrMapOvr>
    <a:masterClrMapping/>
  </p:clrMapOvr>
  <p:transition xmlns:p14="http://schemas.microsoft.com/office/powerpoint/2010/main" spd="med" advClick="1"/>
</p:sldLayout>
</file>

<file path=ppt/slideMasters/_rels/slideMaster1.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s>

</file>

<file path=ppt/slideMasters/slideMaster1.xml><?xml version="1.0" encoding="utf-8"?>
<p:sldMaste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cSld>
    <p:bg>
      <p:bgPr>
        <a:solidFill>
          <a:srgbClr val="FFFFFF"/>
        </a:solidFill>
      </p:bgPr>
    </p:bg>
    <p:spTree>
      <p:nvGrpSpPr>
        <p:cNvPr id="1" name=""/>
        <p:cNvGrpSpPr/>
        <p:nvPr/>
      </p:nvGrpSpPr>
      <p:grpSpPr>
        <a:xfrm>
          <a:off x="0" y="0"/>
          <a:ext cx="0" cy="0"/>
          <a:chOff x="0" y="0"/>
          <a:chExt cx="0" cy="0"/>
        </a:xfrm>
      </p:grpSpPr>
      <p:sp>
        <p:nvSpPr>
          <p:cNvPr id="2" name="标题文本"/>
          <p:cNvSpPr txBox="1"/>
          <p:nvPr>
            <p:ph type="title"/>
          </p:nvPr>
        </p:nvSpPr>
        <p:spPr>
          <a:xfrm>
            <a:off x="457200" y="69056"/>
            <a:ext cx="8229600" cy="1131094"/>
          </a:xfrm>
          <a:prstGeom prst="rect">
            <a:avLst/>
          </a:prstGeom>
          <a:ln w="12700">
            <a:miter lim="400000"/>
          </a:ln>
          <a:extLst>
            <a:ext uri="{C572A759-6A51-4108-AA02-DFA0A04FC94B}">
              <ma14:wrappingTextBoxFlag xmlns:ma14="http://schemas.microsoft.com/office/mac/drawingml/2011/main" val="1"/>
            </a:ext>
          </a:extLst>
        </p:spPr>
        <p:txBody>
          <a:bodyPr lIns="45719" rIns="45719" anchor="ctr"/>
          <a:lstStyle/>
          <a:p>
            <a:pPr/>
            <a:r>
              <a:t>标题文本</a:t>
            </a:r>
          </a:p>
        </p:txBody>
      </p:sp>
      <p:sp>
        <p:nvSpPr>
          <p:cNvPr id="3" name="正文级别 1…"/>
          <p:cNvSpPr txBox="1"/>
          <p:nvPr>
            <p:ph type="body" idx="1"/>
          </p:nvPr>
        </p:nvSpPr>
        <p:spPr>
          <a:xfrm>
            <a:off x="457200" y="1200150"/>
            <a:ext cx="8229600" cy="3943350"/>
          </a:xfrm>
          <a:prstGeom prst="rect">
            <a:avLst/>
          </a:prstGeom>
          <a:ln w="12700">
            <a:miter lim="400000"/>
          </a:ln>
          <a:extLst>
            <a:ext uri="{C572A759-6A51-4108-AA02-DFA0A04FC94B}">
              <ma14:wrappingTextBoxFlag xmlns:ma14="http://schemas.microsoft.com/office/mac/drawingml/2011/main" val="1"/>
            </a:ext>
          </a:extLst>
        </p:spPr>
        <p:txBody>
          <a:bodyPr lIns="45719" rIns="45719"/>
          <a:lstStyle/>
          <a:p>
            <a:pPr/>
            <a:r>
              <a:t>正文级别 1</a:t>
            </a:r>
          </a:p>
          <a:p>
            <a:pPr lvl="1"/>
            <a:r>
              <a:t>正文级别 2</a:t>
            </a:r>
          </a:p>
          <a:p>
            <a:pPr lvl="2"/>
            <a:r>
              <a:t>正文级别 3</a:t>
            </a:r>
          </a:p>
          <a:p>
            <a:pPr lvl="3"/>
            <a:r>
              <a:t>正文级别 4</a:t>
            </a:r>
          </a:p>
          <a:p>
            <a:pPr lvl="4"/>
            <a:r>
              <a:t>正文级别 5</a:t>
            </a:r>
          </a:p>
        </p:txBody>
      </p:sp>
      <p:sp>
        <p:nvSpPr>
          <p:cNvPr id="4" name="幻灯片编号"/>
          <p:cNvSpPr txBox="1"/>
          <p:nvPr>
            <p:ph type="sldNum" sz="quarter" idx="2"/>
          </p:nvPr>
        </p:nvSpPr>
        <p:spPr>
          <a:xfrm>
            <a:off x="4419600" y="4627562"/>
            <a:ext cx="2133600" cy="279401"/>
          </a:xfrm>
          <a:prstGeom prst="rect">
            <a:avLst/>
          </a:prstGeom>
          <a:ln w="12700">
            <a:miter lim="400000"/>
          </a:ln>
        </p:spPr>
        <p:txBody>
          <a:bodyPr wrap="none" lIns="45719" rIns="45719" anchor="ctr">
            <a:spAutoFit/>
          </a:bodyPr>
          <a:lstStyle>
            <a:lvl1pPr algn="r">
              <a:defRPr sz="1200"/>
            </a:lvl1pPr>
          </a:lstStyle>
          <a:p>
            <a:pPr/>
            <a:fld id="{86CB4B4D-7CA3-9044-876B-883B54F8677D}" type="slidenum"/>
          </a:p>
        </p:txBody>
      </p:sp>
    </p:spTree>
  </p:cSld>
  <p:clrMap bg1="lt1" tx1="dk1" bg2="lt2" tx2="dk2" accent1="accent1" accent2="accent2" accent3="accent3" accent4="accent4" accent5="accent5" accent6="accent6" hlink="hlink" folHlink="folHlink"/>
  <p:sldLayoutIdLst>
    <p:sldLayoutId id="2147483649" r:id="rId2"/>
    <p:sldLayoutId id="2147483650" r:id="rId3"/>
    <p:sldLayoutId id="2147483651" r:id="rId4"/>
  </p:sldLayoutIdLst>
  <p:transition xmlns:p14="http://schemas.microsoft.com/office/powerpoint/2010/main" spd="med" advClick="1"/>
  <p:txStyles>
    <p:titleStyle>
      <a:lvl1pPr marL="0" marR="0" indent="0" algn="l" defTabSz="685800" rtl="0" latinLnBrk="0">
        <a:lnSpc>
          <a:spcPct val="90000"/>
        </a:lnSpc>
        <a:spcBef>
          <a:spcPts val="0"/>
        </a:spcBef>
        <a:spcAft>
          <a:spcPts val="0"/>
        </a:spcAft>
        <a:buClrTx/>
        <a:buSzTx/>
        <a:buFontTx/>
        <a:buNone/>
        <a:tabLst/>
        <a:defRPr b="0" baseline="0" cap="none" i="0" spc="0" strike="noStrike" sz="3300" u="none">
          <a:solidFill>
            <a:srgbClr val="000000"/>
          </a:solidFill>
          <a:uFillTx/>
          <a:latin typeface="Impact"/>
          <a:ea typeface="Impact"/>
          <a:cs typeface="Impact"/>
          <a:sym typeface="Impact"/>
        </a:defRPr>
      </a:lvl1pPr>
      <a:lvl2pPr marL="0" marR="0" indent="0" algn="l" defTabSz="685800" rtl="0" latinLnBrk="0">
        <a:lnSpc>
          <a:spcPct val="90000"/>
        </a:lnSpc>
        <a:spcBef>
          <a:spcPts val="0"/>
        </a:spcBef>
        <a:spcAft>
          <a:spcPts val="0"/>
        </a:spcAft>
        <a:buClrTx/>
        <a:buSzTx/>
        <a:buFontTx/>
        <a:buNone/>
        <a:tabLst/>
        <a:defRPr b="0" baseline="0" cap="none" i="0" spc="0" strike="noStrike" sz="3300" u="none">
          <a:solidFill>
            <a:srgbClr val="000000"/>
          </a:solidFill>
          <a:uFillTx/>
          <a:latin typeface="Impact"/>
          <a:ea typeface="Impact"/>
          <a:cs typeface="Impact"/>
          <a:sym typeface="Impact"/>
        </a:defRPr>
      </a:lvl2pPr>
      <a:lvl3pPr marL="0" marR="0" indent="0" algn="l" defTabSz="685800" rtl="0" latinLnBrk="0">
        <a:lnSpc>
          <a:spcPct val="90000"/>
        </a:lnSpc>
        <a:spcBef>
          <a:spcPts val="0"/>
        </a:spcBef>
        <a:spcAft>
          <a:spcPts val="0"/>
        </a:spcAft>
        <a:buClrTx/>
        <a:buSzTx/>
        <a:buFontTx/>
        <a:buNone/>
        <a:tabLst/>
        <a:defRPr b="0" baseline="0" cap="none" i="0" spc="0" strike="noStrike" sz="3300" u="none">
          <a:solidFill>
            <a:srgbClr val="000000"/>
          </a:solidFill>
          <a:uFillTx/>
          <a:latin typeface="Impact"/>
          <a:ea typeface="Impact"/>
          <a:cs typeface="Impact"/>
          <a:sym typeface="Impact"/>
        </a:defRPr>
      </a:lvl3pPr>
      <a:lvl4pPr marL="0" marR="0" indent="0" algn="l" defTabSz="685800" rtl="0" latinLnBrk="0">
        <a:lnSpc>
          <a:spcPct val="90000"/>
        </a:lnSpc>
        <a:spcBef>
          <a:spcPts val="0"/>
        </a:spcBef>
        <a:spcAft>
          <a:spcPts val="0"/>
        </a:spcAft>
        <a:buClrTx/>
        <a:buSzTx/>
        <a:buFontTx/>
        <a:buNone/>
        <a:tabLst/>
        <a:defRPr b="0" baseline="0" cap="none" i="0" spc="0" strike="noStrike" sz="3300" u="none">
          <a:solidFill>
            <a:srgbClr val="000000"/>
          </a:solidFill>
          <a:uFillTx/>
          <a:latin typeface="Impact"/>
          <a:ea typeface="Impact"/>
          <a:cs typeface="Impact"/>
          <a:sym typeface="Impact"/>
        </a:defRPr>
      </a:lvl4pPr>
      <a:lvl5pPr marL="0" marR="0" indent="0" algn="l" defTabSz="685800" rtl="0" latinLnBrk="0">
        <a:lnSpc>
          <a:spcPct val="90000"/>
        </a:lnSpc>
        <a:spcBef>
          <a:spcPts val="0"/>
        </a:spcBef>
        <a:spcAft>
          <a:spcPts val="0"/>
        </a:spcAft>
        <a:buClrTx/>
        <a:buSzTx/>
        <a:buFontTx/>
        <a:buNone/>
        <a:tabLst/>
        <a:defRPr b="0" baseline="0" cap="none" i="0" spc="0" strike="noStrike" sz="3300" u="none">
          <a:solidFill>
            <a:srgbClr val="000000"/>
          </a:solidFill>
          <a:uFillTx/>
          <a:latin typeface="Impact"/>
          <a:ea typeface="Impact"/>
          <a:cs typeface="Impact"/>
          <a:sym typeface="Impact"/>
        </a:defRPr>
      </a:lvl5pPr>
      <a:lvl6pPr marL="0" marR="0" indent="0" algn="l" defTabSz="685800" rtl="0" latinLnBrk="0">
        <a:lnSpc>
          <a:spcPct val="90000"/>
        </a:lnSpc>
        <a:spcBef>
          <a:spcPts val="0"/>
        </a:spcBef>
        <a:spcAft>
          <a:spcPts val="0"/>
        </a:spcAft>
        <a:buClrTx/>
        <a:buSzTx/>
        <a:buFontTx/>
        <a:buNone/>
        <a:tabLst/>
        <a:defRPr b="0" baseline="0" cap="none" i="0" spc="0" strike="noStrike" sz="3300" u="none">
          <a:solidFill>
            <a:srgbClr val="000000"/>
          </a:solidFill>
          <a:uFillTx/>
          <a:latin typeface="Impact"/>
          <a:ea typeface="Impact"/>
          <a:cs typeface="Impact"/>
          <a:sym typeface="Impact"/>
        </a:defRPr>
      </a:lvl6pPr>
      <a:lvl7pPr marL="0" marR="0" indent="0" algn="l" defTabSz="685800" rtl="0" latinLnBrk="0">
        <a:lnSpc>
          <a:spcPct val="90000"/>
        </a:lnSpc>
        <a:spcBef>
          <a:spcPts val="0"/>
        </a:spcBef>
        <a:spcAft>
          <a:spcPts val="0"/>
        </a:spcAft>
        <a:buClrTx/>
        <a:buSzTx/>
        <a:buFontTx/>
        <a:buNone/>
        <a:tabLst/>
        <a:defRPr b="0" baseline="0" cap="none" i="0" spc="0" strike="noStrike" sz="3300" u="none">
          <a:solidFill>
            <a:srgbClr val="000000"/>
          </a:solidFill>
          <a:uFillTx/>
          <a:latin typeface="Impact"/>
          <a:ea typeface="Impact"/>
          <a:cs typeface="Impact"/>
          <a:sym typeface="Impact"/>
        </a:defRPr>
      </a:lvl7pPr>
      <a:lvl8pPr marL="0" marR="0" indent="0" algn="l" defTabSz="685800" rtl="0" latinLnBrk="0">
        <a:lnSpc>
          <a:spcPct val="90000"/>
        </a:lnSpc>
        <a:spcBef>
          <a:spcPts val="0"/>
        </a:spcBef>
        <a:spcAft>
          <a:spcPts val="0"/>
        </a:spcAft>
        <a:buClrTx/>
        <a:buSzTx/>
        <a:buFontTx/>
        <a:buNone/>
        <a:tabLst/>
        <a:defRPr b="0" baseline="0" cap="none" i="0" spc="0" strike="noStrike" sz="3300" u="none">
          <a:solidFill>
            <a:srgbClr val="000000"/>
          </a:solidFill>
          <a:uFillTx/>
          <a:latin typeface="Impact"/>
          <a:ea typeface="Impact"/>
          <a:cs typeface="Impact"/>
          <a:sym typeface="Impact"/>
        </a:defRPr>
      </a:lvl8pPr>
      <a:lvl9pPr marL="0" marR="0" indent="0" algn="l" defTabSz="685800" rtl="0" latinLnBrk="0">
        <a:lnSpc>
          <a:spcPct val="90000"/>
        </a:lnSpc>
        <a:spcBef>
          <a:spcPts val="0"/>
        </a:spcBef>
        <a:spcAft>
          <a:spcPts val="0"/>
        </a:spcAft>
        <a:buClrTx/>
        <a:buSzTx/>
        <a:buFontTx/>
        <a:buNone/>
        <a:tabLst/>
        <a:defRPr b="0" baseline="0" cap="none" i="0" spc="0" strike="noStrike" sz="3300" u="none">
          <a:solidFill>
            <a:srgbClr val="000000"/>
          </a:solidFill>
          <a:uFillTx/>
          <a:latin typeface="Impact"/>
          <a:ea typeface="Impact"/>
          <a:cs typeface="Impact"/>
          <a:sym typeface="Impact"/>
        </a:defRPr>
      </a:lvl9pPr>
    </p:titleStyle>
    <p:bodyStyle>
      <a:lvl1pPr marL="171450" marR="0" indent="-171450" algn="l" defTabSz="685800" rtl="0" latinLnBrk="0">
        <a:lnSpc>
          <a:spcPct val="90000"/>
        </a:lnSpc>
        <a:spcBef>
          <a:spcPts val="700"/>
        </a:spcBef>
        <a:spcAft>
          <a:spcPts val="0"/>
        </a:spcAft>
        <a:buClrTx/>
        <a:buSzPct val="100000"/>
        <a:buFont typeface="Arial"/>
        <a:buChar char="•"/>
        <a:tabLst/>
        <a:defRPr b="0" baseline="0" cap="none" i="0" spc="0" strike="noStrike" sz="2100" u="none">
          <a:solidFill>
            <a:srgbClr val="000000"/>
          </a:solidFill>
          <a:uFillTx/>
          <a:latin typeface="Arial"/>
          <a:ea typeface="Arial"/>
          <a:cs typeface="Arial"/>
          <a:sym typeface="Arial"/>
        </a:defRPr>
      </a:lvl1pPr>
      <a:lvl2pPr marL="542925" marR="0" indent="-200025" algn="l" defTabSz="685800" rtl="0" latinLnBrk="0">
        <a:lnSpc>
          <a:spcPct val="90000"/>
        </a:lnSpc>
        <a:spcBef>
          <a:spcPts val="700"/>
        </a:spcBef>
        <a:spcAft>
          <a:spcPts val="0"/>
        </a:spcAft>
        <a:buClrTx/>
        <a:buSzPct val="100000"/>
        <a:buFont typeface="Arial"/>
        <a:buChar char="•"/>
        <a:tabLst/>
        <a:defRPr b="0" baseline="0" cap="none" i="0" spc="0" strike="noStrike" sz="2100" u="none">
          <a:solidFill>
            <a:srgbClr val="000000"/>
          </a:solidFill>
          <a:uFillTx/>
          <a:latin typeface="Arial"/>
          <a:ea typeface="Arial"/>
          <a:cs typeface="Arial"/>
          <a:sym typeface="Arial"/>
        </a:defRPr>
      </a:lvl2pPr>
      <a:lvl3pPr marL="925830" marR="0" indent="-240030" algn="l" defTabSz="685800" rtl="0" latinLnBrk="0">
        <a:lnSpc>
          <a:spcPct val="90000"/>
        </a:lnSpc>
        <a:spcBef>
          <a:spcPts val="700"/>
        </a:spcBef>
        <a:spcAft>
          <a:spcPts val="0"/>
        </a:spcAft>
        <a:buClrTx/>
        <a:buSzPct val="100000"/>
        <a:buFont typeface="Arial"/>
        <a:buChar char="•"/>
        <a:tabLst/>
        <a:defRPr b="0" baseline="0" cap="none" i="0" spc="0" strike="noStrike" sz="2100" u="none">
          <a:solidFill>
            <a:srgbClr val="000000"/>
          </a:solidFill>
          <a:uFillTx/>
          <a:latin typeface="Arial"/>
          <a:ea typeface="Arial"/>
          <a:cs typeface="Arial"/>
          <a:sym typeface="Arial"/>
        </a:defRPr>
      </a:lvl3pPr>
      <a:lvl4pPr marL="1305657" marR="0" indent="-276957" algn="l" defTabSz="685800" rtl="0" latinLnBrk="0">
        <a:lnSpc>
          <a:spcPct val="90000"/>
        </a:lnSpc>
        <a:spcBef>
          <a:spcPts val="700"/>
        </a:spcBef>
        <a:spcAft>
          <a:spcPts val="0"/>
        </a:spcAft>
        <a:buClrTx/>
        <a:buSzPct val="100000"/>
        <a:buFont typeface="Arial"/>
        <a:buChar char="•"/>
        <a:tabLst/>
        <a:defRPr b="0" baseline="0" cap="none" i="0" spc="0" strike="noStrike" sz="2100" u="none">
          <a:solidFill>
            <a:srgbClr val="000000"/>
          </a:solidFill>
          <a:uFillTx/>
          <a:latin typeface="Arial"/>
          <a:ea typeface="Arial"/>
          <a:cs typeface="Arial"/>
          <a:sym typeface="Arial"/>
        </a:defRPr>
      </a:lvl4pPr>
      <a:lvl5pPr marL="1648557" marR="0" indent="-276957" algn="l" defTabSz="685800" rtl="0" latinLnBrk="0">
        <a:lnSpc>
          <a:spcPct val="90000"/>
        </a:lnSpc>
        <a:spcBef>
          <a:spcPts val="700"/>
        </a:spcBef>
        <a:spcAft>
          <a:spcPts val="0"/>
        </a:spcAft>
        <a:buClrTx/>
        <a:buSzPct val="100000"/>
        <a:buFont typeface="Arial"/>
        <a:buChar char="•"/>
        <a:tabLst/>
        <a:defRPr b="0" baseline="0" cap="none" i="0" spc="0" strike="noStrike" sz="2100" u="none">
          <a:solidFill>
            <a:srgbClr val="000000"/>
          </a:solidFill>
          <a:uFillTx/>
          <a:latin typeface="Arial"/>
          <a:ea typeface="Arial"/>
          <a:cs typeface="Arial"/>
          <a:sym typeface="Arial"/>
        </a:defRPr>
      </a:lvl5pPr>
      <a:lvl6pPr marL="1991457" marR="0" indent="-276957" algn="l" defTabSz="685800" rtl="0" latinLnBrk="0">
        <a:lnSpc>
          <a:spcPct val="90000"/>
        </a:lnSpc>
        <a:spcBef>
          <a:spcPts val="700"/>
        </a:spcBef>
        <a:spcAft>
          <a:spcPts val="0"/>
        </a:spcAft>
        <a:buClrTx/>
        <a:buSzPct val="100000"/>
        <a:buFont typeface="Arial"/>
        <a:buChar char="•"/>
        <a:tabLst/>
        <a:defRPr b="0" baseline="0" cap="none" i="0" spc="0" strike="noStrike" sz="2100" u="none">
          <a:solidFill>
            <a:srgbClr val="000000"/>
          </a:solidFill>
          <a:uFillTx/>
          <a:latin typeface="Arial"/>
          <a:ea typeface="Arial"/>
          <a:cs typeface="Arial"/>
          <a:sym typeface="Arial"/>
        </a:defRPr>
      </a:lvl6pPr>
      <a:lvl7pPr marL="2334357" marR="0" indent="-276957" algn="l" defTabSz="685800" rtl="0" latinLnBrk="0">
        <a:lnSpc>
          <a:spcPct val="90000"/>
        </a:lnSpc>
        <a:spcBef>
          <a:spcPts val="700"/>
        </a:spcBef>
        <a:spcAft>
          <a:spcPts val="0"/>
        </a:spcAft>
        <a:buClrTx/>
        <a:buSzPct val="100000"/>
        <a:buFont typeface="Arial"/>
        <a:buChar char="•"/>
        <a:tabLst/>
        <a:defRPr b="0" baseline="0" cap="none" i="0" spc="0" strike="noStrike" sz="2100" u="none">
          <a:solidFill>
            <a:srgbClr val="000000"/>
          </a:solidFill>
          <a:uFillTx/>
          <a:latin typeface="Arial"/>
          <a:ea typeface="Arial"/>
          <a:cs typeface="Arial"/>
          <a:sym typeface="Arial"/>
        </a:defRPr>
      </a:lvl7pPr>
      <a:lvl8pPr marL="2677257" marR="0" indent="-276957" algn="l" defTabSz="685800" rtl="0" latinLnBrk="0">
        <a:lnSpc>
          <a:spcPct val="90000"/>
        </a:lnSpc>
        <a:spcBef>
          <a:spcPts val="700"/>
        </a:spcBef>
        <a:spcAft>
          <a:spcPts val="0"/>
        </a:spcAft>
        <a:buClrTx/>
        <a:buSzPct val="100000"/>
        <a:buFont typeface="Arial"/>
        <a:buChar char="•"/>
        <a:tabLst/>
        <a:defRPr b="0" baseline="0" cap="none" i="0" spc="0" strike="noStrike" sz="2100" u="none">
          <a:solidFill>
            <a:srgbClr val="000000"/>
          </a:solidFill>
          <a:uFillTx/>
          <a:latin typeface="Arial"/>
          <a:ea typeface="Arial"/>
          <a:cs typeface="Arial"/>
          <a:sym typeface="Arial"/>
        </a:defRPr>
      </a:lvl8pPr>
      <a:lvl9pPr marL="3020157" marR="0" indent="-276957" algn="l" defTabSz="685800" rtl="0" latinLnBrk="0">
        <a:lnSpc>
          <a:spcPct val="90000"/>
        </a:lnSpc>
        <a:spcBef>
          <a:spcPts val="700"/>
        </a:spcBef>
        <a:spcAft>
          <a:spcPts val="0"/>
        </a:spcAft>
        <a:buClrTx/>
        <a:buSzPct val="100000"/>
        <a:buFont typeface="Arial"/>
        <a:buChar char="•"/>
        <a:tabLst/>
        <a:defRPr b="0" baseline="0" cap="none" i="0" spc="0" strike="noStrike" sz="2100" u="none">
          <a:solidFill>
            <a:srgbClr val="000000"/>
          </a:solidFill>
          <a:uFillTx/>
          <a:latin typeface="Arial"/>
          <a:ea typeface="Arial"/>
          <a:cs typeface="Arial"/>
          <a:sym typeface="Arial"/>
        </a:defRPr>
      </a:lvl9pPr>
    </p:bodyStyle>
    <p:otherStyle>
      <a:lvl1pPr marL="0" marR="0" indent="0" algn="r" defTabSz="685800" rtl="0" latinLnBrk="0">
        <a:lnSpc>
          <a:spcPct val="100000"/>
        </a:lnSpc>
        <a:spcBef>
          <a:spcPts val="0"/>
        </a:spcBef>
        <a:spcAft>
          <a:spcPts val="0"/>
        </a:spcAft>
        <a:buClrTx/>
        <a:buSzTx/>
        <a:buFontTx/>
        <a:buNone/>
        <a:tabLst/>
        <a:defRPr b="0" baseline="0" cap="none" i="0" spc="0" strike="noStrike" sz="1200" u="none">
          <a:solidFill>
            <a:schemeClr val="tx1"/>
          </a:solidFill>
          <a:uFillTx/>
          <a:latin typeface="+mn-lt"/>
          <a:ea typeface="+mn-ea"/>
          <a:cs typeface="+mn-cs"/>
          <a:sym typeface="Arial"/>
        </a:defRPr>
      </a:lvl1pPr>
      <a:lvl2pPr marL="0" marR="0" indent="342900" algn="r" defTabSz="685800" rtl="0" latinLnBrk="0">
        <a:lnSpc>
          <a:spcPct val="100000"/>
        </a:lnSpc>
        <a:spcBef>
          <a:spcPts val="0"/>
        </a:spcBef>
        <a:spcAft>
          <a:spcPts val="0"/>
        </a:spcAft>
        <a:buClrTx/>
        <a:buSzTx/>
        <a:buFontTx/>
        <a:buNone/>
        <a:tabLst/>
        <a:defRPr b="0" baseline="0" cap="none" i="0" spc="0" strike="noStrike" sz="1200" u="none">
          <a:solidFill>
            <a:schemeClr val="tx1"/>
          </a:solidFill>
          <a:uFillTx/>
          <a:latin typeface="+mn-lt"/>
          <a:ea typeface="+mn-ea"/>
          <a:cs typeface="+mn-cs"/>
          <a:sym typeface="Arial"/>
        </a:defRPr>
      </a:lvl2pPr>
      <a:lvl3pPr marL="0" marR="0" indent="685800" algn="r" defTabSz="685800" rtl="0" latinLnBrk="0">
        <a:lnSpc>
          <a:spcPct val="100000"/>
        </a:lnSpc>
        <a:spcBef>
          <a:spcPts val="0"/>
        </a:spcBef>
        <a:spcAft>
          <a:spcPts val="0"/>
        </a:spcAft>
        <a:buClrTx/>
        <a:buSzTx/>
        <a:buFontTx/>
        <a:buNone/>
        <a:tabLst/>
        <a:defRPr b="0" baseline="0" cap="none" i="0" spc="0" strike="noStrike" sz="1200" u="none">
          <a:solidFill>
            <a:schemeClr val="tx1"/>
          </a:solidFill>
          <a:uFillTx/>
          <a:latin typeface="+mn-lt"/>
          <a:ea typeface="+mn-ea"/>
          <a:cs typeface="+mn-cs"/>
          <a:sym typeface="Arial"/>
        </a:defRPr>
      </a:lvl3pPr>
      <a:lvl4pPr marL="0" marR="0" indent="1028700" algn="r" defTabSz="685800" rtl="0" latinLnBrk="0">
        <a:lnSpc>
          <a:spcPct val="100000"/>
        </a:lnSpc>
        <a:spcBef>
          <a:spcPts val="0"/>
        </a:spcBef>
        <a:spcAft>
          <a:spcPts val="0"/>
        </a:spcAft>
        <a:buClrTx/>
        <a:buSzTx/>
        <a:buFontTx/>
        <a:buNone/>
        <a:tabLst/>
        <a:defRPr b="0" baseline="0" cap="none" i="0" spc="0" strike="noStrike" sz="1200" u="none">
          <a:solidFill>
            <a:schemeClr val="tx1"/>
          </a:solidFill>
          <a:uFillTx/>
          <a:latin typeface="+mn-lt"/>
          <a:ea typeface="+mn-ea"/>
          <a:cs typeface="+mn-cs"/>
          <a:sym typeface="Arial"/>
        </a:defRPr>
      </a:lvl4pPr>
      <a:lvl5pPr marL="0" marR="0" indent="1371600" algn="r" defTabSz="685800" rtl="0" latinLnBrk="0">
        <a:lnSpc>
          <a:spcPct val="100000"/>
        </a:lnSpc>
        <a:spcBef>
          <a:spcPts val="0"/>
        </a:spcBef>
        <a:spcAft>
          <a:spcPts val="0"/>
        </a:spcAft>
        <a:buClrTx/>
        <a:buSzTx/>
        <a:buFontTx/>
        <a:buNone/>
        <a:tabLst/>
        <a:defRPr b="0" baseline="0" cap="none" i="0" spc="0" strike="noStrike" sz="1200" u="none">
          <a:solidFill>
            <a:schemeClr val="tx1"/>
          </a:solidFill>
          <a:uFillTx/>
          <a:latin typeface="+mn-lt"/>
          <a:ea typeface="+mn-ea"/>
          <a:cs typeface="+mn-cs"/>
          <a:sym typeface="Arial"/>
        </a:defRPr>
      </a:lvl5pPr>
      <a:lvl6pPr marL="0" marR="0" indent="1714500" algn="r" defTabSz="685800" rtl="0" latinLnBrk="0">
        <a:lnSpc>
          <a:spcPct val="100000"/>
        </a:lnSpc>
        <a:spcBef>
          <a:spcPts val="0"/>
        </a:spcBef>
        <a:spcAft>
          <a:spcPts val="0"/>
        </a:spcAft>
        <a:buClrTx/>
        <a:buSzTx/>
        <a:buFontTx/>
        <a:buNone/>
        <a:tabLst/>
        <a:defRPr b="0" baseline="0" cap="none" i="0" spc="0" strike="noStrike" sz="1200" u="none">
          <a:solidFill>
            <a:schemeClr val="tx1"/>
          </a:solidFill>
          <a:uFillTx/>
          <a:latin typeface="+mn-lt"/>
          <a:ea typeface="+mn-ea"/>
          <a:cs typeface="+mn-cs"/>
          <a:sym typeface="Arial"/>
        </a:defRPr>
      </a:lvl6pPr>
      <a:lvl7pPr marL="0" marR="0" indent="2057400" algn="r" defTabSz="685800" rtl="0" latinLnBrk="0">
        <a:lnSpc>
          <a:spcPct val="100000"/>
        </a:lnSpc>
        <a:spcBef>
          <a:spcPts val="0"/>
        </a:spcBef>
        <a:spcAft>
          <a:spcPts val="0"/>
        </a:spcAft>
        <a:buClrTx/>
        <a:buSzTx/>
        <a:buFontTx/>
        <a:buNone/>
        <a:tabLst/>
        <a:defRPr b="0" baseline="0" cap="none" i="0" spc="0" strike="noStrike" sz="1200" u="none">
          <a:solidFill>
            <a:schemeClr val="tx1"/>
          </a:solidFill>
          <a:uFillTx/>
          <a:latin typeface="+mn-lt"/>
          <a:ea typeface="+mn-ea"/>
          <a:cs typeface="+mn-cs"/>
          <a:sym typeface="Arial"/>
        </a:defRPr>
      </a:lvl7pPr>
      <a:lvl8pPr marL="0" marR="0" indent="2400300" algn="r" defTabSz="685800" rtl="0" latinLnBrk="0">
        <a:lnSpc>
          <a:spcPct val="100000"/>
        </a:lnSpc>
        <a:spcBef>
          <a:spcPts val="0"/>
        </a:spcBef>
        <a:spcAft>
          <a:spcPts val="0"/>
        </a:spcAft>
        <a:buClrTx/>
        <a:buSzTx/>
        <a:buFontTx/>
        <a:buNone/>
        <a:tabLst/>
        <a:defRPr b="0" baseline="0" cap="none" i="0" spc="0" strike="noStrike" sz="1200" u="none">
          <a:solidFill>
            <a:schemeClr val="tx1"/>
          </a:solidFill>
          <a:uFillTx/>
          <a:latin typeface="+mn-lt"/>
          <a:ea typeface="+mn-ea"/>
          <a:cs typeface="+mn-cs"/>
          <a:sym typeface="Arial"/>
        </a:defRPr>
      </a:lvl8pPr>
      <a:lvl9pPr marL="0" marR="0" indent="2743200" algn="r" defTabSz="685800" rtl="0" latinLnBrk="0">
        <a:lnSpc>
          <a:spcPct val="100000"/>
        </a:lnSpc>
        <a:spcBef>
          <a:spcPts val="0"/>
        </a:spcBef>
        <a:spcAft>
          <a:spcPts val="0"/>
        </a:spcAft>
        <a:buClrTx/>
        <a:buSzTx/>
        <a:buFontTx/>
        <a:buNone/>
        <a:tabLst/>
        <a:defRPr b="0" baseline="0" cap="none" i="0" spc="0" strike="noStrike" sz="1200" u="none">
          <a:solidFill>
            <a:schemeClr val="tx1"/>
          </a:solidFill>
          <a:uFillTx/>
          <a:latin typeface="+mn-lt"/>
          <a:ea typeface="+mn-ea"/>
          <a:cs typeface="+mn-cs"/>
          <a:sym typeface="Arial"/>
        </a:defRPr>
      </a:lvl9pPr>
    </p:otherStyle>
  </p:txStyles>
</p:sldMaster>
</file>

<file path=ppt/slides/_rels/slide1.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png"/><Relationship Id="rId3" Type="http://schemas.openxmlformats.org/officeDocument/2006/relationships/audio" Target="../media/media1.mp3"/><Relationship Id="rId4" Type="http://schemas.microsoft.com/office/2007/relationships/media" Target="../media/media1.mp3"/><Relationship Id="rId5" Type="http://schemas.openxmlformats.org/officeDocument/2006/relationships/image" Target="../media/image2.png"/></Relationships>

</file>

<file path=ppt/slides/_rels/slide2.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jpeg"/></Relationships>

</file>

<file path=ppt/slides/_rels/slide3.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png"/></Relationships>

</file>

<file path=ppt/slides/_rels/slide4.xml.rels><?xml version="1.0" encoding="UTF-8"?>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png"/></Relationships>

</file>

<file path=ppt/slides/_rels/slide8.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2.jpeg"/><Relationship Id="rId3" Type="http://schemas.openxmlformats.org/officeDocument/2006/relationships/image" Target="../media/image3.jpeg"/></Relationships>

</file>

<file path=ppt/slides/_rels/slide9.xml.rels><?xml version="1.0" encoding="UTF-8"?>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png"/></Relationships>

</file>

<file path=ppt/slides/_rels/slide14.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4.png"/></Relationships>

</file>

<file path=ppt/slides/_rels/slide15.xml.rels><?xml version="1.0" encoding="UTF-8"?>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4.jpeg"/><Relationship Id="rId3" Type="http://schemas.openxmlformats.org/officeDocument/2006/relationships/image" Target="../media/image5.png"/><Relationship Id="rId4" Type="http://schemas.openxmlformats.org/officeDocument/2006/relationships/image" Target="../media/image5.jpeg"/><Relationship Id="rId5" Type="http://schemas.openxmlformats.org/officeDocument/2006/relationships/image" Target="../media/image6.jpeg"/><Relationship Id="rId6" Type="http://schemas.openxmlformats.org/officeDocument/2006/relationships/image" Target="../media/image7.jpeg"/><Relationship Id="rId7" Type="http://schemas.openxmlformats.org/officeDocument/2006/relationships/image" Target="../media/image8.jpeg"/><Relationship Id="rId8" Type="http://schemas.openxmlformats.org/officeDocument/2006/relationships/image" Target="../media/image9.jpeg"/><Relationship Id="rId9" Type="http://schemas.openxmlformats.org/officeDocument/2006/relationships/image" Target="../media/image10.jpeg"/><Relationship Id="rId10" Type="http://schemas.openxmlformats.org/officeDocument/2006/relationships/image" Target="../media/image11.jpeg"/></Relationships>

</file>

<file path=ppt/slides/_rels/slide17.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2.jpeg"/><Relationship Id="rId3" Type="http://schemas.openxmlformats.org/officeDocument/2006/relationships/image" Target="../media/image6.png"/><Relationship Id="rId4" Type="http://schemas.openxmlformats.org/officeDocument/2006/relationships/image" Target="../media/image13.jpeg"/><Relationship Id="rId5" Type="http://schemas.openxmlformats.org/officeDocument/2006/relationships/image" Target="../media/image14.jpeg"/><Relationship Id="rId6" Type="http://schemas.openxmlformats.org/officeDocument/2006/relationships/image" Target="../media/image15.jpeg"/><Relationship Id="rId7" Type="http://schemas.openxmlformats.org/officeDocument/2006/relationships/image" Target="../media/image16.jpeg"/><Relationship Id="rId8" Type="http://schemas.openxmlformats.org/officeDocument/2006/relationships/image" Target="../media/image17.jpeg"/><Relationship Id="rId9" Type="http://schemas.openxmlformats.org/officeDocument/2006/relationships/image" Target="../media/image18.jpeg"/><Relationship Id="rId10" Type="http://schemas.openxmlformats.org/officeDocument/2006/relationships/image" Target="../media/image19.jpeg"/><Relationship Id="rId11" Type="http://schemas.openxmlformats.org/officeDocument/2006/relationships/image" Target="../media/image7.png"/></Relationships>

</file>

<file path=ppt/slides/_rels/slide18.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0.jpeg"/><Relationship Id="rId3" Type="http://schemas.openxmlformats.org/officeDocument/2006/relationships/image" Target="../media/image21.jpeg"/><Relationship Id="rId4" Type="http://schemas.openxmlformats.org/officeDocument/2006/relationships/image" Target="../media/image22.jpeg"/></Relationships>

</file>

<file path=ppt/slides/slide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bg>
      <p:bgPr>
        <a:blipFill rotWithShape="1">
          <a:blip r:embed="rId2"/>
          <a:srcRect l="0" t="0" r="0" b="0"/>
          <a:stretch>
            <a:fillRect/>
          </a:stretch>
        </a:blipFill>
      </p:bgPr>
    </p:bg>
    <p:spTree>
      <p:nvGrpSpPr>
        <p:cNvPr id="1" name=""/>
        <p:cNvGrpSpPr/>
        <p:nvPr/>
      </p:nvGrpSpPr>
      <p:grpSpPr>
        <a:xfrm>
          <a:off x="0" y="0"/>
          <a:ext cx="0" cy="0"/>
          <a:chOff x="0" y="0"/>
          <a:chExt cx="0" cy="0"/>
        </a:xfrm>
      </p:grpSpPr>
      <p:pic>
        <p:nvPicPr>
          <p:cNvPr id="36" name="media1.mp3"/>
          <p:cNvPicPr>
            <a:picLocks noChangeAspect="0"/>
          </p:cNvPicPr>
          <p:nvPr>
            <a:audioFile r:link="rId3"/>
            <p:extLst>
              <p:ext uri="{DAA4B4D4-6D71-4841-9C94-3DE7FCFB9230}">
                <p14:media xmlns:p14="http://schemas.microsoft.com/office/powerpoint/2010/main" r:embed="rId4"/>
              </p:ext>
            </p:extLst>
          </p:nvPr>
        </p:nvPicPr>
        <p:blipFill>
          <a:blip r:embed="rId5">
            <a:extLst/>
          </a:blip>
          <a:stretch>
            <a:fillRect/>
          </a:stretch>
        </p:blipFill>
        <p:spPr>
          <a:xfrm>
            <a:off x="0" y="0"/>
            <a:ext cx="571500" cy="571500"/>
          </a:xfrm>
          <a:prstGeom prst="rect">
            <a:avLst/>
          </a:prstGeom>
        </p:spPr>
      </p:pic>
      <p:sp>
        <p:nvSpPr>
          <p:cNvPr id="38" name="文本框 11"/>
          <p:cNvSpPr txBox="1"/>
          <p:nvPr/>
        </p:nvSpPr>
        <p:spPr>
          <a:xfrm>
            <a:off x="659029" y="1626304"/>
            <a:ext cx="3637417" cy="779773"/>
          </a:xfrm>
          <a:prstGeom prst="rect">
            <a:avLst/>
          </a:prstGeom>
          <a:ln w="12700">
            <a:miter lim="400000"/>
          </a:ln>
          <a:extLst>
            <a:ext uri="{C572A759-6A51-4108-AA02-DFA0A04FC94B}">
              <ma14:wrappingTextBoxFlag xmlns:ma14="http://schemas.microsoft.com/office/mac/drawingml/2011/main" val="1"/>
            </a:ext>
          </a:extLst>
        </p:spPr>
        <p:txBody>
          <a:bodyPr lIns="34286" tIns="34286" rIns="34286" bIns="34286">
            <a:spAutoFit/>
          </a:bodyPr>
          <a:lstStyle>
            <a:lvl1pPr algn="ctr">
              <a:defRPr b="1" sz="4000">
                <a:solidFill>
                  <a:srgbClr val="FFFFFF"/>
                </a:solidFill>
                <a:latin typeface="方正黑体简体"/>
                <a:ea typeface="方正黑体简体"/>
                <a:cs typeface="方正黑体简体"/>
                <a:sym typeface="方正黑体简体"/>
              </a:defRPr>
            </a:lvl1pPr>
          </a:lstStyle>
          <a:p>
            <a:pPr/>
            <a:r>
              <a:t>打破部门的壁垒</a:t>
            </a:r>
          </a:p>
        </p:txBody>
      </p:sp>
      <p:sp>
        <p:nvSpPr>
          <p:cNvPr id="39" name="文本框 15"/>
          <p:cNvSpPr txBox="1"/>
          <p:nvPr/>
        </p:nvSpPr>
        <p:spPr>
          <a:xfrm>
            <a:off x="-384494" y="2781074"/>
            <a:ext cx="4314647" cy="347973"/>
          </a:xfrm>
          <a:prstGeom prst="rect">
            <a:avLst/>
          </a:prstGeom>
          <a:ln w="12700">
            <a:miter lim="400000"/>
          </a:ln>
          <a:extLst>
            <a:ext uri="{C572A759-6A51-4108-AA02-DFA0A04FC94B}">
              <ma14:wrappingTextBoxFlag xmlns:ma14="http://schemas.microsoft.com/office/mac/drawingml/2011/main" val="1"/>
            </a:ext>
          </a:extLst>
        </p:spPr>
        <p:txBody>
          <a:bodyPr lIns="34286" tIns="34286" rIns="34286" bIns="34286">
            <a:spAutoFit/>
          </a:bodyPr>
          <a:lstStyle>
            <a:lvl1pPr algn="ctr">
              <a:defRPr b="1" sz="1600">
                <a:solidFill>
                  <a:srgbClr val="FFFFFF"/>
                </a:solidFill>
                <a:latin typeface="方正黑体简体"/>
                <a:ea typeface="方正黑体简体"/>
                <a:cs typeface="方正黑体简体"/>
                <a:sym typeface="方正黑体简体"/>
              </a:defRPr>
            </a:lvl1pPr>
          </a:lstStyle>
          <a:p>
            <a:pPr/>
            <a:r>
              <a:t>「组织健康」系列沙盘模拟</a:t>
            </a:r>
          </a:p>
        </p:txBody>
      </p:sp>
      <p:sp>
        <p:nvSpPr>
          <p:cNvPr id="40" name="文本框 65"/>
          <p:cNvSpPr txBox="1"/>
          <p:nvPr/>
        </p:nvSpPr>
        <p:spPr>
          <a:xfrm>
            <a:off x="687460" y="3138528"/>
            <a:ext cx="3166140" cy="2565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defTabSz="457189">
              <a:lnSpc>
                <a:spcPct val="150000"/>
              </a:lnSpc>
              <a:defRPr sz="900">
                <a:solidFill>
                  <a:srgbClr val="F2F2F2"/>
                </a:solidFill>
                <a:latin typeface="方正黑体简体"/>
                <a:ea typeface="方正黑体简体"/>
                <a:cs typeface="方正黑体简体"/>
                <a:sym typeface="方正黑体简体"/>
              </a:defRPr>
            </a:lvl1pPr>
          </a:lstStyle>
          <a:p>
            <a:pPr/>
            <a:r>
              <a:t>为组织健康赋能,共创持续发展之道</a:t>
            </a:r>
          </a:p>
        </p:txBody>
      </p:sp>
      <p:sp>
        <p:nvSpPr>
          <p:cNvPr id="41" name="直接连接符 19"/>
          <p:cNvSpPr/>
          <p:nvPr/>
        </p:nvSpPr>
        <p:spPr>
          <a:xfrm>
            <a:off x="706603" y="2696757"/>
            <a:ext cx="3492846" cy="1"/>
          </a:xfrm>
          <a:prstGeom prst="line">
            <a:avLst/>
          </a:prstGeom>
          <a:ln w="19050">
            <a:solidFill>
              <a:srgbClr val="FFFFFF"/>
            </a:solidFill>
            <a:miter/>
          </a:ln>
        </p:spPr>
        <p:txBody>
          <a:bodyPr lIns="45719" rIns="45719"/>
          <a:lstStyle/>
          <a:p>
            <a:pPr/>
          </a:p>
        </p:txBody>
      </p:sp>
      <p:sp>
        <p:nvSpPr>
          <p:cNvPr id="42" name="©️"/>
          <p:cNvSpPr txBox="1"/>
          <p:nvPr/>
        </p:nvSpPr>
        <p:spPr>
          <a:xfrm>
            <a:off x="4183379" y="1669173"/>
            <a:ext cx="320041" cy="358141"/>
          </a:xfrm>
          <a:prstGeom prst="rect">
            <a:avLst/>
          </a:prstGeom>
          <a:ln w="12700">
            <a:miter lim="400000"/>
          </a:ln>
          <a:extLst>
            <a:ext uri="{C572A759-6A51-4108-AA02-DFA0A04FC94B}">
              <ma14:wrappingTextBoxFlag xmlns:ma14="http://schemas.microsoft.com/office/mac/drawingml/2011/main" val="1"/>
            </a:ext>
          </a:extLst>
        </p:spPr>
        <p:txBody>
          <a:bodyPr wrap="none" lIns="45719" rIns="45719" anchor="ctr">
            <a:spAutoFit/>
          </a:bodyPr>
          <a:lstStyle>
            <a:lvl1pPr>
              <a:defRPr>
                <a:solidFill>
                  <a:srgbClr val="FFFFFF"/>
                </a:solidFill>
              </a:defRPr>
            </a:lvl1pPr>
          </a:lstStyle>
          <a:p>
            <a:pPr/>
            <a:r>
              <a:t>©️</a:t>
            </a:r>
          </a:p>
        </p:txBody>
      </p:sp>
      <p:sp>
        <p:nvSpPr>
          <p:cNvPr id="43" name="Breaking the barriers between departments."/>
          <p:cNvSpPr txBox="1"/>
          <p:nvPr/>
        </p:nvSpPr>
        <p:spPr>
          <a:xfrm>
            <a:off x="709799" y="2386343"/>
            <a:ext cx="3316175" cy="276540"/>
          </a:xfrm>
          <a:prstGeom prst="rect">
            <a:avLst/>
          </a:prstGeom>
          <a:ln w="12700">
            <a:miter lim="400000"/>
          </a:ln>
          <a:extLst>
            <a:ext uri="{C572A759-6A51-4108-AA02-DFA0A04FC94B}">
              <ma14:wrappingTextBoxFlag xmlns:ma14="http://schemas.microsoft.com/office/mac/drawingml/2011/main" val="1"/>
            </a:ext>
          </a:extLst>
        </p:spPr>
        <p:txBody>
          <a:bodyPr wrap="none" lIns="45719" rIns="45719" anchor="ctr">
            <a:spAutoFit/>
          </a:bodyPr>
          <a:lstStyle>
            <a:lvl1pPr>
              <a:defRPr>
                <a:solidFill>
                  <a:srgbClr val="FFFFFF"/>
                </a:solidFill>
              </a:defRPr>
            </a:lvl1pPr>
          </a:lstStyle>
          <a:p>
            <a:pPr/>
            <a:r>
              <a:t>Breaking the barriers between departments.</a:t>
            </a:r>
          </a:p>
        </p:txBody>
      </p:sp>
    </p:spTree>
  </p:cSld>
  <p:clrMapOvr>
    <a:masterClrMapping/>
  </p:clrMapOvr>
  <p:transition xmlns:p14="http://schemas.microsoft.com/office/powerpoint/2010/main" spd="med" advClick="0" advTm="0"/>
  <p:timing>
    <p:tnLst>
      <p:par>
        <p:cTn id="1" nodeType="tmRoot" restart="never" dur="indefinite" fill="hold">
          <p:childTnLst>
            <p:seq concurrent="1" prevAc="none" nextAc="seek">
              <p:cTn id="2" nodeType="mainSeq" dur="indefinite" fill="hold">
                <p:childTnLst>
                  <p:par>
                    <p:cTn id="3" fill="hold">
                      <p:stCondLst>
                        <p:cond delay="indefinite"/>
                        <p:cond evt="onBegin">
                          <p:tn val="2"/>
                        </p:cond>
                      </p:stCondLst>
                      <p:childTnLst>
                        <p:par>
                          <p:cTn id="4" fill="hold">
                            <p:stCondLst>
                              <p:cond delay="0"/>
                            </p:stCondLst>
                            <p:childTnLst>
                              <p:par>
                                <p:cTn id="5" presetClass="mediacall" nodeType="afterEffect" presetSubtype="0" presetID="1" grpId="1" fill="hold">
                                  <p:stCondLst>
                                    <p:cond delay="0"/>
                                  </p:stCondLst>
                                  <p:childTnLst>
                                    <p:cmd type="call" cmd="playFrom(0.0)">
                                      <p:cBhvr>
                                        <p:cTn id="6" dur="1" fill="hold"/>
                                        <p:tgtEl>
                                          <p:spTgt spid="36"/>
                                        </p:tgtEl>
                                      </p:cBhvr>
                                    </p:cmd>
                                  </p:childTnLst>
                                </p:cTn>
                              </p:par>
                            </p:childTnLst>
                          </p:cTn>
                        </p:par>
                        <p:par>
                          <p:cTn id="7" fill="hold">
                            <p:stCondLst>
                              <p:cond delay="1"/>
                            </p:stCondLst>
                            <p:childTnLst>
                              <p:par>
                                <p:cTn id="8" presetClass="entr" nodeType="afterEffect" presetSubtype="4" presetID="2" grpId="2" fill="hold">
                                  <p:stCondLst>
                                    <p:cond delay="0"/>
                                  </p:stCondLst>
                                  <p:iterate type="el" backwards="0">
                                    <p:tmAbs val="0"/>
                                  </p:iterate>
                                  <p:childTnLst>
                                    <p:set>
                                      <p:cBhvr>
                                        <p:cTn id="9" fill="hold"/>
                                        <p:tgtEl>
                                          <p:spTgt spid="38"/>
                                        </p:tgtEl>
                                        <p:attrNameLst>
                                          <p:attrName>style.visibility</p:attrName>
                                        </p:attrNameLst>
                                      </p:cBhvr>
                                      <p:to>
                                        <p:strVal val="visible"/>
                                      </p:to>
                                    </p:set>
                                    <p:anim calcmode="lin" valueType="num">
                                      <p:cBhvr>
                                        <p:cTn id="10" dur="500" fill="hold"/>
                                        <p:tgtEl>
                                          <p:spTgt spid="38"/>
                                        </p:tgtEl>
                                        <p:attrNameLst>
                                          <p:attrName>ppt_x</p:attrName>
                                        </p:attrNameLst>
                                      </p:cBhvr>
                                      <p:tavLst>
                                        <p:tav tm="0">
                                          <p:val>
                                            <p:strVal val="#ppt_x"/>
                                          </p:val>
                                        </p:tav>
                                        <p:tav tm="100000">
                                          <p:val>
                                            <p:strVal val="#ppt_x"/>
                                          </p:val>
                                        </p:tav>
                                      </p:tavLst>
                                    </p:anim>
                                    <p:anim calcmode="lin" valueType="num">
                                      <p:cBhvr>
                                        <p:cTn id="11" dur="500" fill="hold"/>
                                        <p:tgtEl>
                                          <p:spTgt spid="38"/>
                                        </p:tgtEl>
                                        <p:attrNameLst>
                                          <p:attrName>ppt_y</p:attrName>
                                        </p:attrNameLst>
                                      </p:cBhvr>
                                      <p:tavLst>
                                        <p:tav tm="0">
                                          <p:val>
                                            <p:strVal val="1+#ppt_h/2"/>
                                          </p:val>
                                        </p:tav>
                                        <p:tav tm="100000">
                                          <p:val>
                                            <p:strVal val="#ppt_y"/>
                                          </p:val>
                                        </p:tav>
                                      </p:tavLst>
                                    </p:anim>
                                  </p:childTnLst>
                                </p:cTn>
                              </p:par>
                            </p:childTnLst>
                          </p:cTn>
                        </p:par>
                        <p:par>
                          <p:cTn id="12" fill="hold">
                            <p:stCondLst>
                              <p:cond delay="501"/>
                            </p:stCondLst>
                            <p:childTnLst>
                              <p:par>
                                <p:cTn id="13" presetClass="entr" nodeType="afterEffect" presetSubtype="4" presetID="2" grpId="3" fill="hold">
                                  <p:stCondLst>
                                    <p:cond delay="0"/>
                                  </p:stCondLst>
                                  <p:iterate type="el" backwards="0">
                                    <p:tmAbs val="0"/>
                                  </p:iterate>
                                  <p:childTnLst>
                                    <p:set>
                                      <p:cBhvr>
                                        <p:cTn id="14" fill="hold"/>
                                        <p:tgtEl>
                                          <p:spTgt spid="39"/>
                                        </p:tgtEl>
                                        <p:attrNameLst>
                                          <p:attrName>style.visibility</p:attrName>
                                        </p:attrNameLst>
                                      </p:cBhvr>
                                      <p:to>
                                        <p:strVal val="visible"/>
                                      </p:to>
                                    </p:set>
                                    <p:anim calcmode="lin" valueType="num">
                                      <p:cBhvr>
                                        <p:cTn id="15" dur="500" fill="hold"/>
                                        <p:tgtEl>
                                          <p:spTgt spid="39"/>
                                        </p:tgtEl>
                                        <p:attrNameLst>
                                          <p:attrName>ppt_x</p:attrName>
                                        </p:attrNameLst>
                                      </p:cBhvr>
                                      <p:tavLst>
                                        <p:tav tm="0">
                                          <p:val>
                                            <p:strVal val="#ppt_x"/>
                                          </p:val>
                                        </p:tav>
                                        <p:tav tm="100000">
                                          <p:val>
                                            <p:strVal val="#ppt_x"/>
                                          </p:val>
                                        </p:tav>
                                      </p:tavLst>
                                    </p:anim>
                                    <p:anim calcmode="lin" valueType="num">
                                      <p:cBhvr>
                                        <p:cTn id="16" dur="500" fill="hold"/>
                                        <p:tgtEl>
                                          <p:spTgt spid="39"/>
                                        </p:tgtEl>
                                        <p:attrNameLst>
                                          <p:attrName>ppt_y</p:attrName>
                                        </p:attrNameLst>
                                      </p:cBhvr>
                                      <p:tavLst>
                                        <p:tav tm="0">
                                          <p:val>
                                            <p:strVal val="1+#ppt_h/2"/>
                                          </p:val>
                                        </p:tav>
                                        <p:tav tm="100000">
                                          <p:val>
                                            <p:strVal val="#ppt_y"/>
                                          </p:val>
                                        </p:tav>
                                      </p:tavLst>
                                    </p:anim>
                                  </p:childTnLst>
                                </p:cTn>
                              </p:par>
                            </p:childTnLst>
                          </p:cTn>
                        </p:par>
                        <p:par>
                          <p:cTn id="17" fill="hold">
                            <p:stCondLst>
                              <p:cond delay="1001"/>
                            </p:stCondLst>
                            <p:childTnLst>
                              <p:par>
                                <p:cTn id="18" presetClass="entr" nodeType="afterEffect" presetSubtype="4" presetID="2" grpId="4" fill="hold">
                                  <p:stCondLst>
                                    <p:cond delay="0"/>
                                  </p:stCondLst>
                                  <p:iterate type="el" backwards="0">
                                    <p:tmAbs val="0"/>
                                  </p:iterate>
                                  <p:childTnLst>
                                    <p:set>
                                      <p:cBhvr>
                                        <p:cTn id="19" fill="hold"/>
                                        <p:tgtEl>
                                          <p:spTgt spid="41"/>
                                        </p:tgtEl>
                                        <p:attrNameLst>
                                          <p:attrName>style.visibility</p:attrName>
                                        </p:attrNameLst>
                                      </p:cBhvr>
                                      <p:to>
                                        <p:strVal val="visible"/>
                                      </p:to>
                                    </p:set>
                                    <p:anim calcmode="lin" valueType="num">
                                      <p:cBhvr>
                                        <p:cTn id="20" dur="1000" fill="hold"/>
                                        <p:tgtEl>
                                          <p:spTgt spid="41"/>
                                        </p:tgtEl>
                                        <p:attrNameLst>
                                          <p:attrName>ppt_x</p:attrName>
                                        </p:attrNameLst>
                                      </p:cBhvr>
                                      <p:tavLst>
                                        <p:tav tm="0">
                                          <p:val>
                                            <p:strVal val="#ppt_x"/>
                                          </p:val>
                                        </p:tav>
                                        <p:tav tm="100000">
                                          <p:val>
                                            <p:strVal val="#ppt_x"/>
                                          </p:val>
                                        </p:tav>
                                      </p:tavLst>
                                    </p:anim>
                                    <p:anim calcmode="lin" valueType="num">
                                      <p:cBhvr>
                                        <p:cTn id="21" dur="1000" fill="hold"/>
                                        <p:tgtEl>
                                          <p:spTgt spid="41"/>
                                        </p:tgtEl>
                                        <p:attrNameLst>
                                          <p:attrName>ppt_y</p:attrName>
                                        </p:attrNameLst>
                                      </p:cBhvr>
                                      <p:tavLst>
                                        <p:tav tm="0">
                                          <p:val>
                                            <p:strVal val="1+#ppt_h/2"/>
                                          </p:val>
                                        </p:tav>
                                        <p:tav tm="100000">
                                          <p:val>
                                            <p:strVal val="#ppt_y"/>
                                          </p:val>
                                        </p:tav>
                                      </p:tavLst>
                                    </p:anim>
                                  </p:childTnLst>
                                </p:cTn>
                              </p:par>
                            </p:childTnLst>
                          </p:cTn>
                        </p:par>
                        <p:par>
                          <p:cTn id="22" fill="hold">
                            <p:stCondLst>
                              <p:cond delay="2001"/>
                            </p:stCondLst>
                            <p:childTnLst>
                              <p:par>
                                <p:cTn id="23" presetClass="entr" nodeType="afterEffect" presetSubtype="1" presetID="22" grpId="5" fill="hold">
                                  <p:stCondLst>
                                    <p:cond delay="0"/>
                                  </p:stCondLst>
                                  <p:iterate type="el" backwards="0">
                                    <p:tmAbs val="0"/>
                                  </p:iterate>
                                  <p:childTnLst>
                                    <p:set>
                                      <p:cBhvr>
                                        <p:cTn id="24" fill="hold"/>
                                        <p:tgtEl>
                                          <p:spTgt spid="40"/>
                                        </p:tgtEl>
                                        <p:attrNameLst>
                                          <p:attrName>style.visibility</p:attrName>
                                        </p:attrNameLst>
                                      </p:cBhvr>
                                      <p:to>
                                        <p:strVal val="visible"/>
                                      </p:to>
                                    </p:set>
                                    <p:animEffect filter="wipe(up)" transition="in">
                                      <p:cBhvr>
                                        <p:cTn id="25" dur="500"/>
                                        <p:tgtEl>
                                          <p:spTgt spid="40"/>
                                        </p:tgtEl>
                                      </p:cBhvr>
                                    </p:animEffect>
                                  </p:childTnLst>
                                </p:cTn>
                              </p:par>
                            </p:childTnLst>
                          </p:cTn>
                        </p:par>
                      </p:childTnLst>
                    </p:cTn>
                  </p:par>
                </p:childTnLst>
              </p:cTn>
              <p:prevCondLst>
                <p:cond evt="onPrev">
                  <p:tgtEl>
                    <p:sldTgt/>
                  </p:tgtEl>
                </p:cond>
              </p:prevCondLst>
              <p:nextCondLst>
                <p:cond evt="onNext">
                  <p:tgtEl>
                    <p:sldTgt/>
                  </p:tgtEl>
                </p:cond>
              </p:nextCondLst>
            </p:seq>
            <p:audio isNarration="0">
              <p:cMediaNode mute="0" showWhenStopped="0" numSld="999" vol="50000">
                <p:cTn id="26" repeatCount="indefinite" fill="hold" display="0">
                  <p:stCondLst>
                    <p:cond delay="indefinite"/>
                  </p:stCondLst>
                </p:cTn>
                <p:tgtEl>
                  <p:spTgt spid="36"/>
                </p:tgtEl>
              </p:cMediaNode>
            </p:audio>
          </p:childTnLst>
        </p:cTn>
      </p:par>
    </p:tnLst>
    <p:bldLst>
      <p:bldP build="whole" bldLvl="1" animBg="1" rev="0" advAuto="0" spid="38" grpId="2"/>
      <p:bldP build="whole" bldLvl="1" animBg="1" rev="0" advAuto="0" spid="39" grpId="3"/>
      <p:bldP build="whole" bldLvl="1" animBg="1" rev="0" advAuto="0" spid="41" grpId="4"/>
      <p:bldP build="whole" bldLvl="1" animBg="1" rev="0" advAuto="0" spid="40" grpId="5"/>
    </p:bldLst>
  </p:timing>
</p:sld>
</file>

<file path=ppt/slides/slide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bg>
      <p:bgPr>
        <a:blipFill rotWithShape="1">
          <a:blip r:embed="rId2"/>
          <a:srcRect l="0" t="0" r="0" b="0"/>
          <a:stretch>
            <a:fillRect/>
          </a:stretch>
        </a:blipFill>
      </p:bgPr>
    </p:bg>
    <p:spTree>
      <p:nvGrpSpPr>
        <p:cNvPr id="1" name=""/>
        <p:cNvGrpSpPr/>
        <p:nvPr/>
      </p:nvGrpSpPr>
      <p:grpSpPr>
        <a:xfrm>
          <a:off x="0" y="0"/>
          <a:ext cx="0" cy="0"/>
          <a:chOff x="0" y="0"/>
          <a:chExt cx="0" cy="0"/>
        </a:xfrm>
      </p:grpSpPr>
      <p:sp>
        <p:nvSpPr>
          <p:cNvPr id="45" name="矩形 23"/>
          <p:cNvSpPr/>
          <p:nvPr/>
        </p:nvSpPr>
        <p:spPr>
          <a:xfrm>
            <a:off x="237938" y="241980"/>
            <a:ext cx="4860326" cy="4659539"/>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0"/>
                </a:moveTo>
                <a:lnTo>
                  <a:pt x="16402" y="0"/>
                </a:lnTo>
                <a:lnTo>
                  <a:pt x="21600" y="21600"/>
                </a:lnTo>
                <a:lnTo>
                  <a:pt x="0" y="21600"/>
                </a:lnTo>
                <a:lnTo>
                  <a:pt x="0" y="0"/>
                </a:lnTo>
                <a:close/>
              </a:path>
            </a:pathLst>
          </a:custGeom>
          <a:solidFill>
            <a:srgbClr val="0070C0">
              <a:alpha val="90000"/>
            </a:srgbClr>
          </a:solidFill>
          <a:ln w="12700">
            <a:miter lim="400000"/>
          </a:ln>
        </p:spPr>
        <p:txBody>
          <a:bodyPr lIns="45719" rIns="45719" anchor="ctr"/>
          <a:lstStyle/>
          <a:p>
            <a:pPr algn="ctr">
              <a:defRPr sz="1000">
                <a:solidFill>
                  <a:srgbClr val="E6E6E6"/>
                </a:solidFill>
              </a:defRPr>
            </a:pPr>
          </a:p>
        </p:txBody>
      </p:sp>
      <p:sp>
        <p:nvSpPr>
          <p:cNvPr id="46" name="矩形 24"/>
          <p:cNvSpPr txBox="1"/>
          <p:nvPr/>
        </p:nvSpPr>
        <p:spPr>
          <a:xfrm>
            <a:off x="1051652" y="1236475"/>
            <a:ext cx="2051796" cy="447031"/>
          </a:xfrm>
          <a:prstGeom prst="rect">
            <a:avLst/>
          </a:prstGeom>
          <a:ln w="12700">
            <a:miter lim="400000"/>
          </a:ln>
          <a:extLst>
            <a:ext uri="{C572A759-6A51-4108-AA02-DFA0A04FC94B}">
              <ma14:wrappingTextBoxFlag xmlns:ma14="http://schemas.microsoft.com/office/mac/drawingml/2011/main" val="1"/>
            </a:ext>
          </a:extLst>
        </p:spPr>
        <p:txBody>
          <a:bodyPr wrap="none" lIns="45714" tIns="45714" rIns="45714" bIns="45714">
            <a:spAutoFit/>
          </a:bodyPr>
          <a:lstStyle/>
          <a:p>
            <a:pPr>
              <a:lnSpc>
                <a:spcPct val="150000"/>
              </a:lnSpc>
              <a:defRPr sz="2000">
                <a:solidFill>
                  <a:srgbClr val="FFFFFF"/>
                </a:solidFill>
                <a:latin typeface="方正黑体简体"/>
                <a:ea typeface="方正黑体简体"/>
                <a:cs typeface="方正黑体简体"/>
                <a:sym typeface="方正黑体简体"/>
              </a:defRPr>
            </a:pPr>
            <a:r>
              <a:t>01  </a:t>
            </a:r>
            <a:r>
              <a:t>产品概况介绍</a:t>
            </a:r>
          </a:p>
        </p:txBody>
      </p:sp>
      <p:sp>
        <p:nvSpPr>
          <p:cNvPr id="47" name="矩形 25"/>
          <p:cNvSpPr txBox="1"/>
          <p:nvPr/>
        </p:nvSpPr>
        <p:spPr>
          <a:xfrm>
            <a:off x="1051651" y="1970121"/>
            <a:ext cx="2051796" cy="447031"/>
          </a:xfrm>
          <a:prstGeom prst="rect">
            <a:avLst/>
          </a:prstGeom>
          <a:ln w="12700">
            <a:miter lim="400000"/>
          </a:ln>
          <a:extLst>
            <a:ext uri="{C572A759-6A51-4108-AA02-DFA0A04FC94B}">
              <ma14:wrappingTextBoxFlag xmlns:ma14="http://schemas.microsoft.com/office/mac/drawingml/2011/main" val="1"/>
            </a:ext>
          </a:extLst>
        </p:spPr>
        <p:txBody>
          <a:bodyPr wrap="none" lIns="45714" tIns="45714" rIns="45714" bIns="45714">
            <a:spAutoFit/>
          </a:bodyPr>
          <a:lstStyle/>
          <a:p>
            <a:pPr>
              <a:lnSpc>
                <a:spcPct val="150000"/>
              </a:lnSpc>
              <a:defRPr sz="2000">
                <a:solidFill>
                  <a:srgbClr val="FFFFFF"/>
                </a:solidFill>
                <a:latin typeface="方正黑体简体"/>
                <a:ea typeface="方正黑体简体"/>
                <a:cs typeface="方正黑体简体"/>
                <a:sym typeface="方正黑体简体"/>
              </a:defRPr>
            </a:pPr>
            <a:r>
              <a:t>02  </a:t>
            </a:r>
            <a:r>
              <a:t>课程目标介绍</a:t>
            </a:r>
          </a:p>
        </p:txBody>
      </p:sp>
      <p:sp>
        <p:nvSpPr>
          <p:cNvPr id="48" name="矩形 26"/>
          <p:cNvSpPr txBox="1"/>
          <p:nvPr/>
        </p:nvSpPr>
        <p:spPr>
          <a:xfrm>
            <a:off x="1051651" y="2672868"/>
            <a:ext cx="2051795" cy="447031"/>
          </a:xfrm>
          <a:prstGeom prst="rect">
            <a:avLst/>
          </a:prstGeom>
          <a:ln w="12700">
            <a:miter lim="400000"/>
          </a:ln>
          <a:extLst>
            <a:ext uri="{C572A759-6A51-4108-AA02-DFA0A04FC94B}">
              <ma14:wrappingTextBoxFlag xmlns:ma14="http://schemas.microsoft.com/office/mac/drawingml/2011/main" val="1"/>
            </a:ext>
          </a:extLst>
        </p:spPr>
        <p:txBody>
          <a:bodyPr wrap="none" lIns="45714" tIns="45714" rIns="45714" bIns="45714">
            <a:spAutoFit/>
          </a:bodyPr>
          <a:lstStyle/>
          <a:p>
            <a:pPr>
              <a:lnSpc>
                <a:spcPct val="150000"/>
              </a:lnSpc>
              <a:defRPr sz="2000">
                <a:solidFill>
                  <a:srgbClr val="FFFFFF"/>
                </a:solidFill>
                <a:latin typeface="方正黑体简体"/>
                <a:ea typeface="方正黑体简体"/>
                <a:cs typeface="方正黑体简体"/>
                <a:sym typeface="方正黑体简体"/>
              </a:defRPr>
            </a:pPr>
            <a:r>
              <a:t>03  </a:t>
            </a:r>
            <a:r>
              <a:t>课程场景介绍</a:t>
            </a:r>
          </a:p>
        </p:txBody>
      </p:sp>
      <p:sp>
        <p:nvSpPr>
          <p:cNvPr id="49" name="圆角矩形 2"/>
          <p:cNvSpPr/>
          <p:nvPr/>
        </p:nvSpPr>
        <p:spPr>
          <a:xfrm>
            <a:off x="1295038" y="515500"/>
            <a:ext cx="1663152" cy="393701"/>
          </a:xfrm>
          <a:prstGeom prst="roundRect">
            <a:avLst>
              <a:gd name="adj" fmla="val 16667"/>
            </a:avLst>
          </a:prstGeom>
          <a:solidFill>
            <a:srgbClr val="FFFFFF"/>
          </a:solidFill>
          <a:ln w="12700">
            <a:miter lim="400000"/>
          </a:ln>
        </p:spPr>
        <p:txBody>
          <a:bodyPr lIns="45719" rIns="45719" anchor="ctr"/>
          <a:lstStyle/>
          <a:p>
            <a:pPr algn="ctr">
              <a:defRPr>
                <a:solidFill>
                  <a:srgbClr val="FFFFFF"/>
                </a:solidFill>
              </a:defRPr>
            </a:pPr>
          </a:p>
        </p:txBody>
      </p:sp>
      <p:sp>
        <p:nvSpPr>
          <p:cNvPr id="50" name="文本框 3"/>
          <p:cNvSpPr txBox="1"/>
          <p:nvPr/>
        </p:nvSpPr>
        <p:spPr>
          <a:xfrm>
            <a:off x="1295038" y="523842"/>
            <a:ext cx="1663152" cy="424173"/>
          </a:xfrm>
          <a:prstGeom prst="rect">
            <a:avLst/>
          </a:prstGeom>
          <a:ln w="12700">
            <a:miter lim="400000"/>
          </a:ln>
          <a:extLst>
            <a:ext uri="{C572A759-6A51-4108-AA02-DFA0A04FC94B}">
              <ma14:wrappingTextBoxFlag xmlns:ma14="http://schemas.microsoft.com/office/mac/drawingml/2011/main" val="1"/>
            </a:ext>
          </a:extLst>
        </p:spPr>
        <p:txBody>
          <a:bodyPr lIns="34286" tIns="34286" rIns="34286" bIns="34286">
            <a:spAutoFit/>
          </a:bodyPr>
          <a:lstStyle>
            <a:lvl1pPr algn="ctr">
              <a:defRPr sz="2000">
                <a:solidFill>
                  <a:srgbClr val="0070C0"/>
                </a:solidFill>
                <a:latin typeface="方正黑体简体"/>
                <a:ea typeface="方正黑体简体"/>
                <a:cs typeface="方正黑体简体"/>
                <a:sym typeface="方正黑体简体"/>
              </a:defRPr>
            </a:lvl1pPr>
          </a:lstStyle>
          <a:p>
            <a:pPr/>
            <a:r>
              <a:t>目   录</a:t>
            </a:r>
          </a:p>
        </p:txBody>
      </p:sp>
    </p:spTree>
  </p:cSld>
  <p:clrMapOvr>
    <a:masterClrMapping/>
  </p:clrMapOvr>
  <mc:AlternateContent xmlns:mc="http://schemas.openxmlformats.org/markup-compatibility/2006">
    <mc:Choice xmlns:p14="http://schemas.microsoft.com/office/powerpoint/2010/main" Requires="p14">
      <p:transition spd="slow" advClick="0" advTm="0" p14:dur="1200">
        <p:fade thruBlk="1"/>
      </p:transition>
    </mc:Choice>
    <mc:Fallback>
      <p:transition spd="slow">
        <p:fade/>
      </p:transition>
    </mc:Fallback>
  </mc:AlternateContent>
  <p:timing>
    <p:tnLst>
      <p:par>
        <p:cTn id="1" nodeType="tmRoot" restart="never" dur="indefinite" fill="hold">
          <p:childTnLst>
            <p:seq concurrent="1" prevAc="none" nextAc="seek">
              <p:cTn id="2" nodeType="mainSeq" dur="indefinite" fill="hold">
                <p:childTnLst>
                  <p:par>
                    <p:cTn id="3" fill="hold">
                      <p:stCondLst>
                        <p:cond delay="indefinite"/>
                        <p:cond evt="onBegin">
                          <p:tn val="2"/>
                        </p:cond>
                      </p:stCondLst>
                      <p:childTnLst>
                        <p:par>
                          <p:cTn id="4" fill="hold">
                            <p:stCondLst>
                              <p:cond delay="0"/>
                            </p:stCondLst>
                            <p:childTnLst>
                              <p:par>
                                <p:cTn id="5" presetClass="entr" nodeType="afterEffect" presetSubtype="8" presetID="22" grpId="1" fill="hold">
                                  <p:stCondLst>
                                    <p:cond delay="0"/>
                                  </p:stCondLst>
                                  <p:iterate type="el" backwards="0">
                                    <p:tmAbs val="0"/>
                                  </p:iterate>
                                  <p:childTnLst>
                                    <p:set>
                                      <p:cBhvr>
                                        <p:cTn id="6" fill="hold"/>
                                        <p:tgtEl>
                                          <p:spTgt spid="49"/>
                                        </p:tgtEl>
                                        <p:attrNameLst>
                                          <p:attrName>style.visibility</p:attrName>
                                        </p:attrNameLst>
                                      </p:cBhvr>
                                      <p:to>
                                        <p:strVal val="visible"/>
                                      </p:to>
                                    </p:set>
                                    <p:animEffect filter="wipe(left)" transition="in">
                                      <p:cBhvr>
                                        <p:cTn id="7" dur="750"/>
                                        <p:tgtEl>
                                          <p:spTgt spid="49"/>
                                        </p:tgtEl>
                                      </p:cBhvr>
                                    </p:animEffect>
                                  </p:childTnLst>
                                </p:cTn>
                              </p:par>
                            </p:childTnLst>
                          </p:cTn>
                        </p:par>
                        <p:par>
                          <p:cTn id="8" fill="hold">
                            <p:stCondLst>
                              <p:cond delay="750"/>
                            </p:stCondLst>
                            <p:childTnLst>
                              <p:par>
                                <p:cTn id="9" presetClass="entr" nodeType="afterEffect" presetSubtype="16" presetID="23" grpId="2" fill="hold">
                                  <p:stCondLst>
                                    <p:cond delay="0"/>
                                  </p:stCondLst>
                                  <p:iterate type="el" backwards="0">
                                    <p:tmAbs val="0"/>
                                  </p:iterate>
                                  <p:childTnLst>
                                    <p:set>
                                      <p:cBhvr>
                                        <p:cTn id="10" fill="hold"/>
                                        <p:tgtEl>
                                          <p:spTgt spid="50"/>
                                        </p:tgtEl>
                                        <p:attrNameLst>
                                          <p:attrName>style.visibility</p:attrName>
                                        </p:attrNameLst>
                                      </p:cBhvr>
                                      <p:to>
                                        <p:strVal val="visible"/>
                                      </p:to>
                                    </p:set>
                                    <p:anim calcmode="lin" valueType="num">
                                      <p:cBhvr>
                                        <p:cTn id="11" dur="500" fill="hold"/>
                                        <p:tgtEl>
                                          <p:spTgt spid="50"/>
                                        </p:tgtEl>
                                        <p:attrNameLst>
                                          <p:attrName>ppt_w</p:attrName>
                                        </p:attrNameLst>
                                      </p:cBhvr>
                                      <p:tavLst>
                                        <p:tav tm="0">
                                          <p:val>
                                            <p:fltVal val="0"/>
                                          </p:val>
                                        </p:tav>
                                        <p:tav tm="100000">
                                          <p:val>
                                            <p:strVal val="#ppt_w"/>
                                          </p:val>
                                        </p:tav>
                                      </p:tavLst>
                                    </p:anim>
                                    <p:anim calcmode="lin" valueType="num">
                                      <p:cBhvr>
                                        <p:cTn id="12" dur="500" fill="hold"/>
                                        <p:tgtEl>
                                          <p:spTgt spid="50"/>
                                        </p:tgtEl>
                                        <p:attrNameLst>
                                          <p:attrName>ppt_h</p:attrName>
                                        </p:attrNameLst>
                                      </p:cBhvr>
                                      <p:tavLst>
                                        <p:tav tm="0">
                                          <p:val>
                                            <p:fltVal val="0"/>
                                          </p:val>
                                        </p:tav>
                                        <p:tav tm="100000">
                                          <p:val>
                                            <p:strVal val="#ppt_h"/>
                                          </p:val>
                                        </p:tav>
                                      </p:tavLst>
                                    </p:anim>
                                  </p:childTnLst>
                                </p:cTn>
                              </p:par>
                            </p:childTnLst>
                          </p:cTn>
                        </p:par>
                        <p:par>
                          <p:cTn id="13" fill="hold">
                            <p:stCondLst>
                              <p:cond delay="1250"/>
                            </p:stCondLst>
                            <p:childTnLst>
                              <p:par>
                                <p:cTn id="14" presetClass="entr" nodeType="afterEffect" presetSubtype="4" presetID="2" grpId="3" fill="hold">
                                  <p:stCondLst>
                                    <p:cond delay="0"/>
                                  </p:stCondLst>
                                  <p:iterate type="el" backwards="0">
                                    <p:tmAbs val="0"/>
                                  </p:iterate>
                                  <p:childTnLst>
                                    <p:set>
                                      <p:cBhvr>
                                        <p:cTn id="15" fill="hold"/>
                                        <p:tgtEl>
                                          <p:spTgt spid="45"/>
                                        </p:tgtEl>
                                        <p:attrNameLst>
                                          <p:attrName>style.visibility</p:attrName>
                                        </p:attrNameLst>
                                      </p:cBhvr>
                                      <p:to>
                                        <p:strVal val="visible"/>
                                      </p:to>
                                    </p:set>
                                    <p:anim calcmode="lin" valueType="num">
                                      <p:cBhvr>
                                        <p:cTn id="16" dur="1000" fill="hold"/>
                                        <p:tgtEl>
                                          <p:spTgt spid="45"/>
                                        </p:tgtEl>
                                        <p:attrNameLst>
                                          <p:attrName>ppt_x</p:attrName>
                                        </p:attrNameLst>
                                      </p:cBhvr>
                                      <p:tavLst>
                                        <p:tav tm="0">
                                          <p:val>
                                            <p:strVal val="#ppt_x"/>
                                          </p:val>
                                        </p:tav>
                                        <p:tav tm="100000">
                                          <p:val>
                                            <p:strVal val="#ppt_x"/>
                                          </p:val>
                                        </p:tav>
                                      </p:tavLst>
                                    </p:anim>
                                    <p:anim calcmode="lin" valueType="num">
                                      <p:cBhvr>
                                        <p:cTn id="17" dur="1000" fill="hold"/>
                                        <p:tgtEl>
                                          <p:spTgt spid="4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45" grpId="3"/>
      <p:bldP build="whole" bldLvl="1" animBg="1" rev="0" advAuto="0" spid="49" grpId="1"/>
      <p:bldP build="whole" bldLvl="1" animBg="1" rev="0" advAuto="0" spid="50" grpId="2"/>
    </p:bldLst>
  </p:timing>
</p:sld>
</file>

<file path=ppt/slides/slide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52" name="矩形 1"/>
          <p:cNvSpPr/>
          <p:nvPr/>
        </p:nvSpPr>
        <p:spPr>
          <a:xfrm>
            <a:off x="191386" y="219739"/>
            <a:ext cx="8739963" cy="4720857"/>
          </a:xfrm>
          <a:prstGeom prst="rect">
            <a:avLst/>
          </a:prstGeom>
          <a:blipFill>
            <a:blip r:embed="rId2"/>
            <a:stretch>
              <a:fillRect/>
            </a:stretch>
          </a:blipFill>
          <a:ln w="12700">
            <a:miter lim="400000"/>
          </a:ln>
        </p:spPr>
        <p:txBody>
          <a:bodyPr lIns="45719" rIns="45719" anchor="ctr"/>
          <a:lstStyle/>
          <a:p>
            <a:pPr algn="ctr">
              <a:defRPr>
                <a:solidFill>
                  <a:srgbClr val="FFFFFF"/>
                </a:solidFill>
              </a:defRPr>
            </a:pPr>
          </a:p>
        </p:txBody>
      </p:sp>
      <p:grpSp>
        <p:nvGrpSpPr>
          <p:cNvPr id="57" name="组合 4"/>
          <p:cNvGrpSpPr/>
          <p:nvPr/>
        </p:nvGrpSpPr>
        <p:grpSpPr>
          <a:xfrm>
            <a:off x="1531088" y="1325525"/>
            <a:ext cx="5862085" cy="2729024"/>
            <a:chOff x="0" y="0"/>
            <a:chExt cx="5862084" cy="2729022"/>
          </a:xfrm>
        </p:grpSpPr>
        <p:sp>
          <p:nvSpPr>
            <p:cNvPr id="53" name="矩形 3"/>
            <p:cNvSpPr/>
            <p:nvPr/>
          </p:nvSpPr>
          <p:spPr>
            <a:xfrm>
              <a:off x="-1" y="0"/>
              <a:ext cx="5862086" cy="2729023"/>
            </a:xfrm>
            <a:prstGeom prst="rect">
              <a:avLst/>
            </a:prstGeom>
            <a:solidFill>
              <a:srgbClr val="0070C0">
                <a:alpha val="80000"/>
              </a:srgbClr>
            </a:solidFill>
            <a:ln w="12700" cap="flat">
              <a:noFill/>
              <a:miter lim="400000"/>
            </a:ln>
            <a:effectLst/>
          </p:spPr>
          <p:txBody>
            <a:bodyPr wrap="square" lIns="45719" tIns="45719" rIns="45719" bIns="45719" numCol="1" anchor="ctr">
              <a:noAutofit/>
            </a:bodyPr>
            <a:lstStyle/>
            <a:p>
              <a:pPr algn="ctr">
                <a:defRPr>
                  <a:solidFill>
                    <a:srgbClr val="FFFFFF"/>
                  </a:solidFill>
                </a:defRPr>
              </a:pPr>
            </a:p>
          </p:txBody>
        </p:sp>
        <p:sp>
          <p:nvSpPr>
            <p:cNvPr id="54" name="文本框 11"/>
            <p:cNvSpPr txBox="1"/>
            <p:nvPr/>
          </p:nvSpPr>
          <p:spPr>
            <a:xfrm>
              <a:off x="1002021" y="925936"/>
              <a:ext cx="3637417" cy="576573"/>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34286" tIns="34286" rIns="34286" bIns="34286" numCol="1" anchor="t">
              <a:spAutoFit/>
            </a:bodyPr>
            <a:lstStyle>
              <a:lvl1pPr algn="ctr">
                <a:defRPr b="1" sz="2800">
                  <a:solidFill>
                    <a:srgbClr val="FFFFFF"/>
                  </a:solidFill>
                  <a:latin typeface="方正黑体简体"/>
                  <a:ea typeface="方正黑体简体"/>
                  <a:cs typeface="方正黑体简体"/>
                  <a:sym typeface="方正黑体简体"/>
                </a:defRPr>
              </a:lvl1pPr>
            </a:lstStyle>
            <a:p>
              <a:pPr/>
              <a:r>
                <a:t>产品概况介绍</a:t>
              </a:r>
            </a:p>
          </p:txBody>
        </p:sp>
        <p:sp>
          <p:nvSpPr>
            <p:cNvPr id="55" name="文本框 12"/>
            <p:cNvSpPr txBox="1"/>
            <p:nvPr/>
          </p:nvSpPr>
          <p:spPr>
            <a:xfrm>
              <a:off x="1844257" y="487362"/>
              <a:ext cx="2173571" cy="436873"/>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34286" tIns="34286" rIns="34286" bIns="34286" numCol="1" anchor="t">
              <a:spAutoFit/>
            </a:bodyPr>
            <a:lstStyle>
              <a:lvl1pPr algn="ctr">
                <a:defRPr b="1" sz="2400">
                  <a:solidFill>
                    <a:srgbClr val="FFFFFF"/>
                  </a:solidFill>
                  <a:latin typeface="方正黑体简体"/>
                  <a:ea typeface="方正黑体简体"/>
                  <a:cs typeface="方正黑体简体"/>
                  <a:sym typeface="方正黑体简体"/>
                </a:defRPr>
              </a:lvl1pPr>
            </a:lstStyle>
            <a:p>
              <a:pPr/>
              <a:r>
                <a:t>PART  ONE</a:t>
              </a:r>
            </a:p>
          </p:txBody>
        </p:sp>
        <p:sp>
          <p:nvSpPr>
            <p:cNvPr id="56" name="AutoShape 11"/>
            <p:cNvSpPr txBox="1"/>
            <p:nvPr/>
          </p:nvSpPr>
          <p:spPr>
            <a:xfrm>
              <a:off x="2076596" y="1545135"/>
              <a:ext cx="2906978" cy="91440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0" tIns="0" rIns="0" bIns="0" numCol="1" anchor="t">
              <a:spAutoFit/>
            </a:bodyPr>
            <a:lstStyle/>
            <a:p>
              <a:pPr marL="80210" indent="-80210" defTabSz="457189">
                <a:lnSpc>
                  <a:spcPct val="150000"/>
                </a:lnSpc>
                <a:buSzPct val="100000"/>
                <a:buChar char="•"/>
                <a:defRPr>
                  <a:solidFill>
                    <a:srgbClr val="FFFFFF"/>
                  </a:solidFill>
                  <a:latin typeface="方正黑体简体"/>
                  <a:ea typeface="方正黑体简体"/>
                  <a:cs typeface="方正黑体简体"/>
                  <a:sym typeface="方正黑体简体"/>
                </a:defRPr>
              </a:pPr>
              <a:r>
                <a:t>适用于中层以上管理者</a:t>
              </a:r>
            </a:p>
            <a:p>
              <a:pPr marL="80210" indent="-80210" defTabSz="457189">
                <a:lnSpc>
                  <a:spcPct val="150000"/>
                </a:lnSpc>
                <a:buSzPct val="100000"/>
                <a:buChar char="•"/>
                <a:defRPr>
                  <a:solidFill>
                    <a:srgbClr val="FFFFFF"/>
                  </a:solidFill>
                  <a:latin typeface="方正黑体简体"/>
                  <a:ea typeface="方正黑体简体"/>
                  <a:cs typeface="方正黑体简体"/>
                  <a:sym typeface="方正黑体简体"/>
                </a:defRPr>
              </a:pPr>
              <a:r>
                <a:t>管培生、储备干部培训</a:t>
              </a:r>
            </a:p>
            <a:p>
              <a:pPr marL="80210" indent="-80210" defTabSz="457189">
                <a:lnSpc>
                  <a:spcPct val="150000"/>
                </a:lnSpc>
                <a:buSzPct val="100000"/>
                <a:buChar char="•"/>
                <a:defRPr>
                  <a:solidFill>
                    <a:srgbClr val="FFFFFF"/>
                  </a:solidFill>
                  <a:latin typeface="方正黑体简体"/>
                  <a:ea typeface="方正黑体简体"/>
                  <a:cs typeface="方正黑体简体"/>
                  <a:sym typeface="方正黑体简体"/>
                </a:defRPr>
              </a:pPr>
              <a:r>
                <a:t>需要降低部门障碍提升凝聚力的组织</a:t>
              </a:r>
            </a:p>
          </p:txBody>
        </p:sp>
      </p:grpSp>
    </p:spTree>
  </p:cSld>
  <p:clrMapOvr>
    <a:masterClrMapping/>
  </p:clrMapOvr>
  <mc:AlternateContent xmlns:mc="http://schemas.openxmlformats.org/markup-compatibility/2006">
    <mc:Choice xmlns:p14="http://schemas.microsoft.com/office/powerpoint/2010/main" Requires="p14">
      <p:transition spd="slow" advClick="0" advTm="0" p14:dur="1200">
        <p:fade thruBlk="1"/>
      </p:transition>
    </mc:Choice>
    <mc:Fallback>
      <p:transition spd="slow">
        <p:fade/>
      </p:transition>
    </mc:Fallback>
  </mc:AlternateContent>
  <p:timing>
    <p:tnLst>
      <p:par>
        <p:cTn id="1" nodeType="tmRoot" restart="never" dur="indefinite" fill="hold">
          <p:childTnLst>
            <p:seq concurrent="1" prevAc="none" nextAc="seek">
              <p:cTn id="2" nodeType="mainSeq" dur="indefinite" fill="hold">
                <p:childTnLst>
                  <p:par>
                    <p:cTn id="3" fill="hold">
                      <p:stCondLst>
                        <p:cond delay="indefinite"/>
                        <p:cond evt="onBegin">
                          <p:tn val="2"/>
                        </p:cond>
                      </p:stCondLst>
                      <p:childTnLst>
                        <p:par>
                          <p:cTn id="4" fill="hold">
                            <p:stCondLst>
                              <p:cond delay="0"/>
                            </p:stCondLst>
                            <p:childTnLst>
                              <p:par>
                                <p:cTn id="5" presetClass="entr" nodeType="afterEffect" presetSubtype="6" presetID="18" grpId="1" fill="hold">
                                  <p:stCondLst>
                                    <p:cond delay="0"/>
                                  </p:stCondLst>
                                  <p:iterate type="el" backwards="0">
                                    <p:tmAbs val="0"/>
                                  </p:iterate>
                                  <p:childTnLst>
                                    <p:set>
                                      <p:cBhvr>
                                        <p:cTn id="6" fill="hold"/>
                                        <p:tgtEl>
                                          <p:spTgt spid="57"/>
                                        </p:tgtEl>
                                        <p:attrNameLst>
                                          <p:attrName>style.visibility</p:attrName>
                                        </p:attrNameLst>
                                      </p:cBhvr>
                                      <p:to>
                                        <p:strVal val="visible"/>
                                      </p:to>
                                    </p:set>
                                    <p:animEffect filter="strips(downRight)" transition="in">
                                      <p:cBhvr>
                                        <p:cTn id="7" dur="1000"/>
                                        <p:tgtEl>
                                          <p:spTgt spid="57"/>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57" grpId="1"/>
    </p:bldLst>
  </p:timing>
</p:sld>
</file>

<file path=ppt/slides/slide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grpSp>
        <p:nvGrpSpPr>
          <p:cNvPr id="61" name="组合 2"/>
          <p:cNvGrpSpPr/>
          <p:nvPr/>
        </p:nvGrpSpPr>
        <p:grpSpPr>
          <a:xfrm>
            <a:off x="83889" y="66371"/>
            <a:ext cx="1560025" cy="1270001"/>
            <a:chOff x="0" y="0"/>
            <a:chExt cx="1560024" cy="1270000"/>
          </a:xfrm>
        </p:grpSpPr>
        <p:sp>
          <p:nvSpPr>
            <p:cNvPr id="59" name="矩形 1"/>
            <p:cNvSpPr/>
            <p:nvPr/>
          </p:nvSpPr>
          <p:spPr>
            <a:xfrm>
              <a:off x="0" y="25907"/>
              <a:ext cx="1560025" cy="293616"/>
            </a:xfrm>
            <a:prstGeom prst="rect">
              <a:avLst/>
            </a:prstGeom>
            <a:solidFill>
              <a:srgbClr val="0070C0"/>
            </a:solidFill>
            <a:ln w="12700" cap="flat">
              <a:noFill/>
              <a:miter lim="400000"/>
            </a:ln>
            <a:effectLst/>
          </p:spPr>
          <p:txBody>
            <a:bodyPr wrap="square" lIns="45719" tIns="45719" rIns="45719" bIns="45719" numCol="1" anchor="ctr">
              <a:noAutofit/>
            </a:bodyPr>
            <a:lstStyle/>
            <a:p>
              <a:pPr algn="ctr">
                <a:defRPr>
                  <a:solidFill>
                    <a:srgbClr val="FFFFFF"/>
                  </a:solidFill>
                </a:defRPr>
              </a:pPr>
            </a:p>
          </p:txBody>
        </p:sp>
        <p:sp>
          <p:nvSpPr>
            <p:cNvPr id="60" name="矩形 24"/>
            <p:cNvSpPr/>
            <p:nvPr/>
          </p:nvSpPr>
          <p:spPr>
            <a:xfrm>
              <a:off x="18543" y="0"/>
              <a:ext cx="1270001" cy="1270000"/>
            </a:xfrm>
            <a:prstGeom prst="line">
              <a:avLst/>
            </a:prstGeom>
            <a:noFill/>
            <a:ln w="12700" cap="flat">
              <a:noFill/>
              <a:miter lim="400000"/>
            </a:ln>
            <a:effectLst/>
            <a:extLst>
              <a:ext uri="{C572A759-6A51-4108-AA02-DFA0A04FC94B}">
                <ma14:wrappingTextBoxFlag xmlns:ma14="http://schemas.microsoft.com/office/mac/drawingml/2011/main" val="1"/>
              </a:ext>
            </a:extLst>
          </p:spPr>
          <p:txBody>
            <a:bodyPr wrap="none" lIns="45714" tIns="45714" rIns="45714" bIns="45714" numCol="1" anchor="t">
              <a:spAutoFit/>
            </a:bodyPr>
            <a:lstStyle/>
            <a:p>
              <a:pPr>
                <a:lnSpc>
                  <a:spcPct val="150000"/>
                </a:lnSpc>
                <a:defRPr sz="1400">
                  <a:solidFill>
                    <a:srgbClr val="FFFFFF"/>
                  </a:solidFill>
                  <a:latin typeface="方正黑体简体"/>
                  <a:ea typeface="方正黑体简体"/>
                  <a:cs typeface="方正黑体简体"/>
                  <a:sym typeface="方正黑体简体"/>
                </a:defRPr>
              </a:pPr>
              <a:r>
                <a:t>01  </a:t>
              </a:r>
              <a:r>
                <a:t>组织健康</a:t>
              </a:r>
            </a:p>
          </p:txBody>
        </p:sp>
      </p:grpSp>
      <p:sp>
        <p:nvSpPr>
          <p:cNvPr id="62" name="发展方向"/>
          <p:cNvSpPr/>
          <p:nvPr/>
        </p:nvSpPr>
        <p:spPr>
          <a:xfrm>
            <a:off x="2001731" y="1469095"/>
            <a:ext cx="1007169" cy="486433"/>
          </a:xfrm>
          <a:prstGeom prst="roundRect">
            <a:avLst>
              <a:gd name="adj" fmla="val 8644"/>
            </a:avLst>
          </a:prstGeom>
          <a:gradFill>
            <a:gsLst>
              <a:gs pos="0">
                <a:srgbClr val="56C1FF"/>
              </a:gs>
              <a:gs pos="100000">
                <a:srgbClr val="0076BA"/>
              </a:gs>
            </a:gsLst>
            <a:lin ang="5400000"/>
          </a:gradFill>
          <a:ln w="12700">
            <a:solidFill>
              <a:srgbClr val="88FA4E"/>
            </a:solidFill>
            <a:miter lim="400000"/>
          </a:ln>
          <a:extLst>
            <a:ext uri="{C572A759-6A51-4108-AA02-DFA0A04FC94B}">
              <ma14:wrappingTextBoxFlag xmlns:ma14="http://schemas.microsoft.com/office/mac/drawingml/2011/main" val="1"/>
            </a:ext>
          </a:extLst>
        </p:spPr>
        <p:txBody>
          <a:bodyPr lIns="0" tIns="0" rIns="0" bIns="0" anchor="ctr"/>
          <a:lstStyle>
            <a:lvl1pPr algn="ctr" defTabSz="309562">
              <a:defRPr sz="1200">
                <a:solidFill>
                  <a:srgbClr val="FFFFFF"/>
                </a:solidFill>
                <a:latin typeface="Helvetica Neue Medium"/>
                <a:ea typeface="Helvetica Neue Medium"/>
                <a:cs typeface="Helvetica Neue Medium"/>
                <a:sym typeface="Helvetica Neue Medium"/>
              </a:defRPr>
            </a:lvl1pPr>
          </a:lstStyle>
          <a:p>
            <a:pPr/>
            <a:r>
              <a:t>发展方向</a:t>
            </a:r>
          </a:p>
        </p:txBody>
      </p:sp>
      <p:sp>
        <p:nvSpPr>
          <p:cNvPr id="63" name="外部导向"/>
          <p:cNvSpPr/>
          <p:nvPr/>
        </p:nvSpPr>
        <p:spPr>
          <a:xfrm>
            <a:off x="96876" y="2476296"/>
            <a:ext cx="1007169" cy="486433"/>
          </a:xfrm>
          <a:prstGeom prst="roundRect">
            <a:avLst>
              <a:gd name="adj" fmla="val 8644"/>
            </a:avLst>
          </a:prstGeom>
          <a:gradFill>
            <a:gsLst>
              <a:gs pos="0">
                <a:srgbClr val="56C1FF"/>
              </a:gs>
              <a:gs pos="100000">
                <a:srgbClr val="0076BA"/>
              </a:gs>
            </a:gsLst>
            <a:lin ang="5400000"/>
          </a:gradFill>
          <a:ln w="12700">
            <a:solidFill>
              <a:srgbClr val="88FA4E"/>
            </a:solidFill>
            <a:miter lim="400000"/>
          </a:ln>
          <a:extLst>
            <a:ext uri="{C572A759-6A51-4108-AA02-DFA0A04FC94B}">
              <ma14:wrappingTextBoxFlag xmlns:ma14="http://schemas.microsoft.com/office/mac/drawingml/2011/main" val="1"/>
            </a:ext>
          </a:extLst>
        </p:spPr>
        <p:txBody>
          <a:bodyPr lIns="0" tIns="0" rIns="0" bIns="0" anchor="ctr"/>
          <a:lstStyle>
            <a:lvl1pPr algn="ctr" defTabSz="309562">
              <a:defRPr sz="1200">
                <a:solidFill>
                  <a:srgbClr val="FFFFFF"/>
                </a:solidFill>
                <a:latin typeface="Helvetica Neue Medium"/>
                <a:ea typeface="Helvetica Neue Medium"/>
                <a:cs typeface="Helvetica Neue Medium"/>
                <a:sym typeface="Helvetica Neue Medium"/>
              </a:defRPr>
            </a:lvl1pPr>
          </a:lstStyle>
          <a:p>
            <a:pPr/>
            <a:r>
              <a:t>外部导向</a:t>
            </a:r>
          </a:p>
        </p:txBody>
      </p:sp>
      <p:sp>
        <p:nvSpPr>
          <p:cNvPr id="64" name="领导力"/>
          <p:cNvSpPr/>
          <p:nvPr/>
        </p:nvSpPr>
        <p:spPr>
          <a:xfrm>
            <a:off x="2001731" y="2477586"/>
            <a:ext cx="1007169" cy="486433"/>
          </a:xfrm>
          <a:prstGeom prst="roundRect">
            <a:avLst>
              <a:gd name="adj" fmla="val 8644"/>
            </a:avLst>
          </a:prstGeom>
          <a:gradFill>
            <a:gsLst>
              <a:gs pos="0">
                <a:srgbClr val="56C1FF"/>
              </a:gs>
              <a:gs pos="100000">
                <a:srgbClr val="0076BA"/>
              </a:gs>
            </a:gsLst>
            <a:lin ang="5400000"/>
          </a:gradFill>
          <a:ln w="12700">
            <a:solidFill>
              <a:srgbClr val="88FA4E"/>
            </a:solidFill>
            <a:miter lim="400000"/>
          </a:ln>
          <a:extLst>
            <a:ext uri="{C572A759-6A51-4108-AA02-DFA0A04FC94B}">
              <ma14:wrappingTextBoxFlag xmlns:ma14="http://schemas.microsoft.com/office/mac/drawingml/2011/main" val="1"/>
            </a:ext>
          </a:extLst>
        </p:spPr>
        <p:txBody>
          <a:bodyPr lIns="0" tIns="0" rIns="0" bIns="0" anchor="ctr"/>
          <a:lstStyle>
            <a:lvl1pPr algn="ctr" defTabSz="309562">
              <a:defRPr sz="1200">
                <a:solidFill>
                  <a:srgbClr val="FFFFFF"/>
                </a:solidFill>
                <a:latin typeface="Helvetica Neue Medium"/>
                <a:ea typeface="Helvetica Neue Medium"/>
                <a:cs typeface="Helvetica Neue Medium"/>
                <a:sym typeface="Helvetica Neue Medium"/>
              </a:defRPr>
            </a:lvl1pPr>
          </a:lstStyle>
          <a:p>
            <a:pPr/>
            <a:r>
              <a:t>领导力</a:t>
            </a:r>
          </a:p>
        </p:txBody>
      </p:sp>
      <p:sp>
        <p:nvSpPr>
          <p:cNvPr id="65" name="文化和氛围"/>
          <p:cNvSpPr/>
          <p:nvPr/>
        </p:nvSpPr>
        <p:spPr>
          <a:xfrm>
            <a:off x="2001731" y="3484787"/>
            <a:ext cx="1007169" cy="486433"/>
          </a:xfrm>
          <a:prstGeom prst="roundRect">
            <a:avLst>
              <a:gd name="adj" fmla="val 8644"/>
            </a:avLst>
          </a:prstGeom>
          <a:gradFill>
            <a:gsLst>
              <a:gs pos="0">
                <a:srgbClr val="56C1FF"/>
              </a:gs>
              <a:gs pos="100000">
                <a:srgbClr val="0076BA"/>
              </a:gs>
            </a:gsLst>
            <a:lin ang="5400000"/>
          </a:gradFill>
          <a:ln w="12700">
            <a:solidFill>
              <a:srgbClr val="88FA4E"/>
            </a:solidFill>
            <a:miter lim="400000"/>
          </a:ln>
          <a:extLst>
            <a:ext uri="{C572A759-6A51-4108-AA02-DFA0A04FC94B}">
              <ma14:wrappingTextBoxFlag xmlns:ma14="http://schemas.microsoft.com/office/mac/drawingml/2011/main" val="1"/>
            </a:ext>
          </a:extLst>
        </p:spPr>
        <p:txBody>
          <a:bodyPr lIns="0" tIns="0" rIns="0" bIns="0" anchor="ctr"/>
          <a:lstStyle>
            <a:lvl1pPr algn="ctr" defTabSz="309562">
              <a:defRPr sz="1200">
                <a:solidFill>
                  <a:srgbClr val="FFFFFF"/>
                </a:solidFill>
                <a:latin typeface="Helvetica Neue Medium"/>
                <a:ea typeface="Helvetica Neue Medium"/>
                <a:cs typeface="Helvetica Neue Medium"/>
                <a:sym typeface="Helvetica Neue Medium"/>
              </a:defRPr>
            </a:lvl1pPr>
          </a:lstStyle>
          <a:p>
            <a:pPr/>
            <a:r>
              <a:t>文化和氛围</a:t>
            </a:r>
          </a:p>
        </p:txBody>
      </p:sp>
      <p:sp>
        <p:nvSpPr>
          <p:cNvPr id="66" name="协调管控"/>
          <p:cNvSpPr/>
          <p:nvPr/>
        </p:nvSpPr>
        <p:spPr>
          <a:xfrm>
            <a:off x="3013520" y="1972481"/>
            <a:ext cx="1007169" cy="486433"/>
          </a:xfrm>
          <a:prstGeom prst="roundRect">
            <a:avLst>
              <a:gd name="adj" fmla="val 8644"/>
            </a:avLst>
          </a:prstGeom>
          <a:gradFill>
            <a:gsLst>
              <a:gs pos="0">
                <a:srgbClr val="56C1FF"/>
              </a:gs>
              <a:gs pos="100000">
                <a:srgbClr val="0076BA"/>
              </a:gs>
            </a:gsLst>
            <a:lin ang="5400000"/>
          </a:gradFill>
          <a:ln w="12700">
            <a:solidFill>
              <a:srgbClr val="88FA4E"/>
            </a:solidFill>
            <a:miter lim="400000"/>
          </a:ln>
          <a:extLst>
            <a:ext uri="{C572A759-6A51-4108-AA02-DFA0A04FC94B}">
              <ma14:wrappingTextBoxFlag xmlns:ma14="http://schemas.microsoft.com/office/mac/drawingml/2011/main" val="1"/>
            </a:ext>
          </a:extLst>
        </p:spPr>
        <p:txBody>
          <a:bodyPr lIns="0" tIns="0" rIns="0" bIns="0" anchor="ctr"/>
          <a:lstStyle>
            <a:lvl1pPr algn="ctr" defTabSz="309562">
              <a:defRPr sz="1200">
                <a:solidFill>
                  <a:srgbClr val="FFFFFF"/>
                </a:solidFill>
                <a:latin typeface="Helvetica Neue Medium"/>
                <a:ea typeface="Helvetica Neue Medium"/>
                <a:cs typeface="Helvetica Neue Medium"/>
                <a:sym typeface="Helvetica Neue Medium"/>
              </a:defRPr>
            </a:lvl1pPr>
          </a:lstStyle>
          <a:p>
            <a:pPr/>
            <a:r>
              <a:t>协调管控</a:t>
            </a:r>
          </a:p>
        </p:txBody>
      </p:sp>
      <p:sp>
        <p:nvSpPr>
          <p:cNvPr id="67" name="责任制度"/>
          <p:cNvSpPr/>
          <p:nvPr/>
        </p:nvSpPr>
        <p:spPr>
          <a:xfrm>
            <a:off x="973781" y="1972481"/>
            <a:ext cx="1007170" cy="486433"/>
          </a:xfrm>
          <a:prstGeom prst="roundRect">
            <a:avLst>
              <a:gd name="adj" fmla="val 8644"/>
            </a:avLst>
          </a:prstGeom>
          <a:gradFill>
            <a:gsLst>
              <a:gs pos="0">
                <a:srgbClr val="56C1FF"/>
              </a:gs>
              <a:gs pos="100000">
                <a:srgbClr val="0076BA"/>
              </a:gs>
            </a:gsLst>
            <a:lin ang="5400000"/>
          </a:gradFill>
          <a:ln w="12700">
            <a:solidFill>
              <a:srgbClr val="88FA4E"/>
            </a:solidFill>
            <a:miter lim="400000"/>
          </a:ln>
          <a:extLst>
            <a:ext uri="{C572A759-6A51-4108-AA02-DFA0A04FC94B}">
              <ma14:wrappingTextBoxFlag xmlns:ma14="http://schemas.microsoft.com/office/mac/drawingml/2011/main" val="1"/>
            </a:ext>
          </a:extLst>
        </p:spPr>
        <p:txBody>
          <a:bodyPr lIns="0" tIns="0" rIns="0" bIns="0" anchor="ctr"/>
          <a:lstStyle>
            <a:lvl1pPr algn="ctr" defTabSz="309562">
              <a:defRPr sz="1200">
                <a:solidFill>
                  <a:srgbClr val="FFFFFF"/>
                </a:solidFill>
                <a:latin typeface="Helvetica Neue Medium"/>
                <a:ea typeface="Helvetica Neue Medium"/>
                <a:cs typeface="Helvetica Neue Medium"/>
                <a:sym typeface="Helvetica Neue Medium"/>
              </a:defRPr>
            </a:lvl1pPr>
          </a:lstStyle>
          <a:p>
            <a:pPr/>
            <a:r>
              <a:t>责任制度</a:t>
            </a:r>
          </a:p>
        </p:txBody>
      </p:sp>
      <p:sp>
        <p:nvSpPr>
          <p:cNvPr id="68" name="创新和学习"/>
          <p:cNvSpPr/>
          <p:nvPr/>
        </p:nvSpPr>
        <p:spPr>
          <a:xfrm>
            <a:off x="3906585" y="2477586"/>
            <a:ext cx="1007170" cy="486433"/>
          </a:xfrm>
          <a:prstGeom prst="roundRect">
            <a:avLst>
              <a:gd name="adj" fmla="val 8644"/>
            </a:avLst>
          </a:prstGeom>
          <a:gradFill>
            <a:gsLst>
              <a:gs pos="0">
                <a:srgbClr val="56C1FF"/>
              </a:gs>
              <a:gs pos="100000">
                <a:srgbClr val="0076BA"/>
              </a:gs>
            </a:gsLst>
            <a:lin ang="5400000"/>
          </a:gradFill>
          <a:ln w="12700">
            <a:solidFill>
              <a:srgbClr val="88FA4E"/>
            </a:solidFill>
            <a:miter lim="400000"/>
          </a:ln>
          <a:extLst>
            <a:ext uri="{C572A759-6A51-4108-AA02-DFA0A04FC94B}">
              <ma14:wrappingTextBoxFlag xmlns:ma14="http://schemas.microsoft.com/office/mac/drawingml/2011/main" val="1"/>
            </a:ext>
          </a:extLst>
        </p:spPr>
        <p:txBody>
          <a:bodyPr lIns="0" tIns="0" rIns="0" bIns="0" anchor="ctr"/>
          <a:lstStyle>
            <a:lvl1pPr algn="ctr" defTabSz="309562">
              <a:defRPr sz="1200">
                <a:solidFill>
                  <a:srgbClr val="FFFFFF"/>
                </a:solidFill>
                <a:latin typeface="Helvetica Neue Medium"/>
                <a:ea typeface="Helvetica Neue Medium"/>
                <a:cs typeface="Helvetica Neue Medium"/>
                <a:sym typeface="Helvetica Neue Medium"/>
              </a:defRPr>
            </a:lvl1pPr>
          </a:lstStyle>
          <a:p>
            <a:pPr/>
            <a:r>
              <a:t>创新和学习</a:t>
            </a:r>
          </a:p>
        </p:txBody>
      </p:sp>
      <p:sp>
        <p:nvSpPr>
          <p:cNvPr id="69" name="能力"/>
          <p:cNvSpPr/>
          <p:nvPr/>
        </p:nvSpPr>
        <p:spPr>
          <a:xfrm>
            <a:off x="973781" y="2980111"/>
            <a:ext cx="1007170" cy="486434"/>
          </a:xfrm>
          <a:prstGeom prst="roundRect">
            <a:avLst>
              <a:gd name="adj" fmla="val 8644"/>
            </a:avLst>
          </a:prstGeom>
          <a:gradFill>
            <a:gsLst>
              <a:gs pos="0">
                <a:srgbClr val="56C1FF"/>
              </a:gs>
              <a:gs pos="100000">
                <a:srgbClr val="0076BA"/>
              </a:gs>
            </a:gsLst>
            <a:lin ang="5400000"/>
          </a:gradFill>
          <a:ln w="12700">
            <a:solidFill>
              <a:srgbClr val="88FA4E"/>
            </a:solidFill>
            <a:miter lim="400000"/>
          </a:ln>
          <a:extLst>
            <a:ext uri="{C572A759-6A51-4108-AA02-DFA0A04FC94B}">
              <ma14:wrappingTextBoxFlag xmlns:ma14="http://schemas.microsoft.com/office/mac/drawingml/2011/main" val="1"/>
            </a:ext>
          </a:extLst>
        </p:spPr>
        <p:txBody>
          <a:bodyPr lIns="0" tIns="0" rIns="0" bIns="0" anchor="ctr"/>
          <a:lstStyle>
            <a:lvl1pPr algn="ctr" defTabSz="309562">
              <a:defRPr sz="1200">
                <a:solidFill>
                  <a:srgbClr val="FFFFFF"/>
                </a:solidFill>
                <a:latin typeface="Helvetica Neue Medium"/>
                <a:ea typeface="Helvetica Neue Medium"/>
                <a:cs typeface="Helvetica Neue Medium"/>
                <a:sym typeface="Helvetica Neue Medium"/>
              </a:defRPr>
            </a:lvl1pPr>
          </a:lstStyle>
          <a:p>
            <a:pPr/>
            <a:r>
              <a:t>能力</a:t>
            </a:r>
          </a:p>
        </p:txBody>
      </p:sp>
      <p:sp>
        <p:nvSpPr>
          <p:cNvPr id="70" name="动力"/>
          <p:cNvSpPr/>
          <p:nvPr/>
        </p:nvSpPr>
        <p:spPr>
          <a:xfrm>
            <a:off x="3029680" y="2980111"/>
            <a:ext cx="1007170" cy="486434"/>
          </a:xfrm>
          <a:prstGeom prst="roundRect">
            <a:avLst>
              <a:gd name="adj" fmla="val 8644"/>
            </a:avLst>
          </a:prstGeom>
          <a:gradFill>
            <a:gsLst>
              <a:gs pos="0">
                <a:srgbClr val="56C1FF"/>
              </a:gs>
              <a:gs pos="100000">
                <a:srgbClr val="0076BA"/>
              </a:gs>
            </a:gsLst>
            <a:lin ang="5400000"/>
          </a:gradFill>
          <a:ln w="12700">
            <a:solidFill>
              <a:srgbClr val="88FA4E"/>
            </a:solidFill>
            <a:miter lim="400000"/>
          </a:ln>
          <a:extLst>
            <a:ext uri="{C572A759-6A51-4108-AA02-DFA0A04FC94B}">
              <ma14:wrappingTextBoxFlag xmlns:ma14="http://schemas.microsoft.com/office/mac/drawingml/2011/main" val="1"/>
            </a:ext>
          </a:extLst>
        </p:spPr>
        <p:txBody>
          <a:bodyPr lIns="0" tIns="0" rIns="0" bIns="0" anchor="ctr"/>
          <a:lstStyle>
            <a:lvl1pPr algn="ctr" defTabSz="309562">
              <a:defRPr sz="1200">
                <a:solidFill>
                  <a:srgbClr val="FFFFFF"/>
                </a:solidFill>
                <a:latin typeface="Helvetica Neue Medium"/>
                <a:ea typeface="Helvetica Neue Medium"/>
                <a:cs typeface="Helvetica Neue Medium"/>
                <a:sym typeface="Helvetica Neue Medium"/>
              </a:defRPr>
            </a:lvl1pPr>
          </a:lstStyle>
          <a:p>
            <a:pPr/>
            <a:r>
              <a:t>动力</a:t>
            </a:r>
          </a:p>
        </p:txBody>
      </p:sp>
      <p:sp>
        <p:nvSpPr>
          <p:cNvPr id="71" name="员工是否就共同的愿景、战略、文化、氛围、和价值观达成一致"/>
          <p:cNvSpPr txBox="1"/>
          <p:nvPr/>
        </p:nvSpPr>
        <p:spPr>
          <a:xfrm>
            <a:off x="5152372" y="1092631"/>
            <a:ext cx="3491979" cy="546101"/>
          </a:xfrm>
          <a:prstGeom prst="rect">
            <a:avLst/>
          </a:prstGeom>
          <a:ln w="12700">
            <a:miter lim="400000"/>
          </a:ln>
          <a:extLst>
            <a:ext uri="{C572A759-6A51-4108-AA02-DFA0A04FC94B}">
              <ma14:wrappingTextBoxFlag xmlns:ma14="http://schemas.microsoft.com/office/mac/drawingml/2011/main" val="1"/>
            </a:ext>
          </a:extLst>
        </p:spPr>
        <p:txBody>
          <a:bodyPr lIns="19050" tIns="19050" rIns="19050" bIns="19050" anchor="ctr">
            <a:spAutoFit/>
          </a:bodyPr>
          <a:lstStyle>
            <a:lvl1pPr defTabSz="309562">
              <a:defRPr b="1" sz="1400">
                <a:latin typeface="Helvetica Neue"/>
                <a:ea typeface="Helvetica Neue"/>
                <a:cs typeface="Helvetica Neue"/>
                <a:sym typeface="Helvetica Neue"/>
              </a:defRPr>
            </a:lvl1pPr>
          </a:lstStyle>
          <a:p>
            <a:pPr/>
            <a:r>
              <a:t>员工是否就共同的愿景、战略、文化、氛围、和价值观达成一致</a:t>
            </a:r>
          </a:p>
        </p:txBody>
      </p:sp>
      <p:sp>
        <p:nvSpPr>
          <p:cNvPr id="72" name="一致性"/>
          <p:cNvSpPr/>
          <p:nvPr/>
        </p:nvSpPr>
        <p:spPr>
          <a:xfrm>
            <a:off x="6333400" y="666998"/>
            <a:ext cx="1129923" cy="333449"/>
          </a:xfrm>
          <a:prstGeom prst="rect">
            <a:avLst/>
          </a:prstGeom>
          <a:gradFill>
            <a:gsLst>
              <a:gs pos="0">
                <a:srgbClr val="3AA1F0"/>
              </a:gs>
              <a:gs pos="100000">
                <a:schemeClr val="accent1">
                  <a:hueOff val="333315"/>
                  <a:satOff val="-34211"/>
                  <a:lumOff val="25631"/>
                </a:schemeClr>
              </a:gs>
            </a:gsLst>
            <a:lin ang="5400000"/>
          </a:gradFill>
          <a:ln w="3175">
            <a:miter lim="400000"/>
          </a:ln>
          <a:effectLst>
            <a:outerShdw sx="100000" sy="100000" kx="0" ky="0" algn="b" rotWithShape="0" blurRad="228600" dist="63500" dir="0">
              <a:srgbClr val="000000">
                <a:alpha val="55856"/>
              </a:srgbClr>
            </a:outerShdw>
          </a:effectLst>
          <a:extLst>
            <a:ext uri="{C572A759-6A51-4108-AA02-DFA0A04FC94B}">
              <ma14:wrappingTextBoxFlag xmlns:ma14="http://schemas.microsoft.com/office/mac/drawingml/2011/main" val="1"/>
            </a:ext>
          </a:extLst>
        </p:spPr>
        <p:txBody>
          <a:bodyPr lIns="0" tIns="0" rIns="0" bIns="0" anchor="ctr"/>
          <a:lstStyle>
            <a:lvl1pPr algn="ctr" defTabSz="309562">
              <a:defRPr sz="1600">
                <a:solidFill>
                  <a:srgbClr val="FFFFFF"/>
                </a:solidFill>
                <a:latin typeface="Helvetica Neue Medium"/>
                <a:ea typeface="Helvetica Neue Medium"/>
                <a:cs typeface="Helvetica Neue Medium"/>
                <a:sym typeface="Helvetica Neue Medium"/>
              </a:defRPr>
            </a:lvl1pPr>
          </a:lstStyle>
          <a:p>
            <a:pPr/>
            <a:r>
              <a:t>一致性</a:t>
            </a:r>
          </a:p>
        </p:txBody>
      </p:sp>
      <p:grpSp>
        <p:nvGrpSpPr>
          <p:cNvPr id="78" name="成组"/>
          <p:cNvGrpSpPr/>
          <p:nvPr/>
        </p:nvGrpSpPr>
        <p:grpSpPr>
          <a:xfrm>
            <a:off x="964256" y="1972481"/>
            <a:ext cx="3063069" cy="1494064"/>
            <a:chOff x="0" y="0"/>
            <a:chExt cx="3063067" cy="1494063"/>
          </a:xfrm>
        </p:grpSpPr>
        <p:sp>
          <p:nvSpPr>
            <p:cNvPr id="73" name="领导力"/>
            <p:cNvSpPr/>
            <p:nvPr/>
          </p:nvSpPr>
          <p:spPr>
            <a:xfrm>
              <a:off x="1027949" y="505105"/>
              <a:ext cx="1007170" cy="486433"/>
            </a:xfrm>
            <a:prstGeom prst="roundRect">
              <a:avLst>
                <a:gd name="adj" fmla="val 8644"/>
              </a:avLst>
            </a:prstGeom>
            <a:gradFill flip="none" rotWithShape="1">
              <a:gsLst>
                <a:gs pos="0">
                  <a:srgbClr val="FAE232"/>
                </a:gs>
                <a:gs pos="100000">
                  <a:srgbClr val="FF9300"/>
                </a:gs>
              </a:gsLst>
              <a:lin ang="5400000" scaled="0"/>
            </a:gradFill>
            <a:ln w="12700" cap="flat">
              <a:solidFill>
                <a:srgbClr val="88FA4E"/>
              </a:solidFill>
              <a:prstDash val="solid"/>
              <a:miter lim="400000"/>
            </a:ln>
            <a:effectLst/>
            <a:extLst>
              <a:ext uri="{C572A759-6A51-4108-AA02-DFA0A04FC94B}">
                <ma14:wrappingTextBoxFlag xmlns:ma14="http://schemas.microsoft.com/office/mac/drawingml/2011/main" val="1"/>
              </a:ext>
            </a:extLst>
          </p:spPr>
          <p:txBody>
            <a:bodyPr wrap="square" lIns="0" tIns="0" rIns="0" bIns="0" numCol="1" anchor="ctr">
              <a:noAutofit/>
            </a:bodyPr>
            <a:lstStyle>
              <a:lvl1pPr algn="ctr" defTabSz="309562">
                <a:defRPr sz="1200">
                  <a:solidFill>
                    <a:srgbClr val="FFFFFF"/>
                  </a:solidFill>
                  <a:latin typeface="Helvetica Neue Medium"/>
                  <a:ea typeface="Helvetica Neue Medium"/>
                  <a:cs typeface="Helvetica Neue Medium"/>
                  <a:sym typeface="Helvetica Neue Medium"/>
                </a:defRPr>
              </a:lvl1pPr>
            </a:lstStyle>
            <a:p>
              <a:pPr/>
              <a:r>
                <a:t>领导力</a:t>
              </a:r>
            </a:p>
          </p:txBody>
        </p:sp>
        <p:sp>
          <p:nvSpPr>
            <p:cNvPr id="74" name="协调管控"/>
            <p:cNvSpPr/>
            <p:nvPr/>
          </p:nvSpPr>
          <p:spPr>
            <a:xfrm>
              <a:off x="2039738" y="0"/>
              <a:ext cx="1007170" cy="486433"/>
            </a:xfrm>
            <a:prstGeom prst="roundRect">
              <a:avLst>
                <a:gd name="adj" fmla="val 8644"/>
              </a:avLst>
            </a:prstGeom>
            <a:gradFill flip="none" rotWithShape="1">
              <a:gsLst>
                <a:gs pos="0">
                  <a:srgbClr val="FAE232"/>
                </a:gs>
                <a:gs pos="100000">
                  <a:srgbClr val="FF9300"/>
                </a:gs>
              </a:gsLst>
              <a:lin ang="5400000" scaled="0"/>
            </a:gradFill>
            <a:ln w="12700" cap="flat">
              <a:solidFill>
                <a:srgbClr val="88FA4E"/>
              </a:solidFill>
              <a:prstDash val="solid"/>
              <a:miter lim="400000"/>
            </a:ln>
            <a:effectLst/>
            <a:extLst>
              <a:ext uri="{C572A759-6A51-4108-AA02-DFA0A04FC94B}">
                <ma14:wrappingTextBoxFlag xmlns:ma14="http://schemas.microsoft.com/office/mac/drawingml/2011/main" val="1"/>
              </a:ext>
            </a:extLst>
          </p:spPr>
          <p:txBody>
            <a:bodyPr wrap="square" lIns="0" tIns="0" rIns="0" bIns="0" numCol="1" anchor="ctr">
              <a:noAutofit/>
            </a:bodyPr>
            <a:lstStyle>
              <a:lvl1pPr algn="ctr" defTabSz="309562">
                <a:defRPr sz="1200">
                  <a:solidFill>
                    <a:srgbClr val="FFFFFF"/>
                  </a:solidFill>
                  <a:latin typeface="Helvetica Neue Medium"/>
                  <a:ea typeface="Helvetica Neue Medium"/>
                  <a:cs typeface="Helvetica Neue Medium"/>
                  <a:sym typeface="Helvetica Neue Medium"/>
                </a:defRPr>
              </a:lvl1pPr>
            </a:lstStyle>
            <a:p>
              <a:pPr/>
              <a:r>
                <a:t>协调管控</a:t>
              </a:r>
            </a:p>
          </p:txBody>
        </p:sp>
        <p:sp>
          <p:nvSpPr>
            <p:cNvPr id="75" name="责任制度"/>
            <p:cNvSpPr/>
            <p:nvPr/>
          </p:nvSpPr>
          <p:spPr>
            <a:xfrm>
              <a:off x="0" y="0"/>
              <a:ext cx="1007169" cy="486433"/>
            </a:xfrm>
            <a:prstGeom prst="roundRect">
              <a:avLst>
                <a:gd name="adj" fmla="val 8644"/>
              </a:avLst>
            </a:prstGeom>
            <a:gradFill flip="none" rotWithShape="1">
              <a:gsLst>
                <a:gs pos="0">
                  <a:srgbClr val="FAE232"/>
                </a:gs>
                <a:gs pos="100000">
                  <a:srgbClr val="FF9300"/>
                </a:gs>
              </a:gsLst>
              <a:lin ang="5400000" scaled="0"/>
            </a:gradFill>
            <a:ln w="12700" cap="flat">
              <a:solidFill>
                <a:srgbClr val="88FA4E"/>
              </a:solidFill>
              <a:prstDash val="solid"/>
              <a:miter lim="400000"/>
            </a:ln>
            <a:effectLst/>
            <a:extLst>
              <a:ext uri="{C572A759-6A51-4108-AA02-DFA0A04FC94B}">
                <ma14:wrappingTextBoxFlag xmlns:ma14="http://schemas.microsoft.com/office/mac/drawingml/2011/main" val="1"/>
              </a:ext>
            </a:extLst>
          </p:spPr>
          <p:txBody>
            <a:bodyPr wrap="square" lIns="0" tIns="0" rIns="0" bIns="0" numCol="1" anchor="ctr">
              <a:noAutofit/>
            </a:bodyPr>
            <a:lstStyle>
              <a:lvl1pPr algn="ctr" defTabSz="309562">
                <a:defRPr sz="1200">
                  <a:solidFill>
                    <a:srgbClr val="FFFFFF"/>
                  </a:solidFill>
                  <a:latin typeface="Helvetica Neue Medium"/>
                  <a:ea typeface="Helvetica Neue Medium"/>
                  <a:cs typeface="Helvetica Neue Medium"/>
                  <a:sym typeface="Helvetica Neue Medium"/>
                </a:defRPr>
              </a:lvl1pPr>
            </a:lstStyle>
            <a:p>
              <a:pPr/>
              <a:r>
                <a:t>责任制度</a:t>
              </a:r>
            </a:p>
          </p:txBody>
        </p:sp>
        <p:sp>
          <p:nvSpPr>
            <p:cNvPr id="76" name="能力"/>
            <p:cNvSpPr/>
            <p:nvPr/>
          </p:nvSpPr>
          <p:spPr>
            <a:xfrm>
              <a:off x="0" y="1007630"/>
              <a:ext cx="1007169" cy="486434"/>
            </a:xfrm>
            <a:prstGeom prst="roundRect">
              <a:avLst>
                <a:gd name="adj" fmla="val 8644"/>
              </a:avLst>
            </a:prstGeom>
            <a:gradFill flip="none" rotWithShape="1">
              <a:gsLst>
                <a:gs pos="0">
                  <a:srgbClr val="FAE232"/>
                </a:gs>
                <a:gs pos="100000">
                  <a:srgbClr val="FF9300"/>
                </a:gs>
              </a:gsLst>
              <a:lin ang="5400000" scaled="0"/>
            </a:gradFill>
            <a:ln w="12700" cap="flat">
              <a:solidFill>
                <a:srgbClr val="88FA4E"/>
              </a:solidFill>
              <a:prstDash val="solid"/>
              <a:miter lim="400000"/>
            </a:ln>
            <a:effectLst/>
            <a:extLst>
              <a:ext uri="{C572A759-6A51-4108-AA02-DFA0A04FC94B}">
                <ma14:wrappingTextBoxFlag xmlns:ma14="http://schemas.microsoft.com/office/mac/drawingml/2011/main" val="1"/>
              </a:ext>
            </a:extLst>
          </p:spPr>
          <p:txBody>
            <a:bodyPr wrap="square" lIns="0" tIns="0" rIns="0" bIns="0" numCol="1" anchor="ctr">
              <a:noAutofit/>
            </a:bodyPr>
            <a:lstStyle>
              <a:lvl1pPr algn="ctr" defTabSz="309562">
                <a:defRPr sz="1200">
                  <a:solidFill>
                    <a:srgbClr val="FFFFFF"/>
                  </a:solidFill>
                  <a:latin typeface="Helvetica Neue Medium"/>
                  <a:ea typeface="Helvetica Neue Medium"/>
                  <a:cs typeface="Helvetica Neue Medium"/>
                  <a:sym typeface="Helvetica Neue Medium"/>
                </a:defRPr>
              </a:lvl1pPr>
            </a:lstStyle>
            <a:p>
              <a:pPr/>
              <a:r>
                <a:t>能力</a:t>
              </a:r>
            </a:p>
          </p:txBody>
        </p:sp>
        <p:sp>
          <p:nvSpPr>
            <p:cNvPr id="77" name="动力"/>
            <p:cNvSpPr/>
            <p:nvPr/>
          </p:nvSpPr>
          <p:spPr>
            <a:xfrm>
              <a:off x="2055899" y="1007630"/>
              <a:ext cx="1007169" cy="486434"/>
            </a:xfrm>
            <a:prstGeom prst="roundRect">
              <a:avLst>
                <a:gd name="adj" fmla="val 8644"/>
              </a:avLst>
            </a:prstGeom>
            <a:gradFill flip="none" rotWithShape="1">
              <a:gsLst>
                <a:gs pos="0">
                  <a:srgbClr val="FAE232"/>
                </a:gs>
                <a:gs pos="100000">
                  <a:srgbClr val="FF9300"/>
                </a:gs>
              </a:gsLst>
              <a:lin ang="5400000" scaled="0"/>
            </a:gradFill>
            <a:ln w="12700" cap="flat">
              <a:solidFill>
                <a:srgbClr val="88FA4E"/>
              </a:solidFill>
              <a:prstDash val="solid"/>
              <a:miter lim="400000"/>
            </a:ln>
            <a:effectLst/>
            <a:extLst>
              <a:ext uri="{C572A759-6A51-4108-AA02-DFA0A04FC94B}">
                <ma14:wrappingTextBoxFlag xmlns:ma14="http://schemas.microsoft.com/office/mac/drawingml/2011/main" val="1"/>
              </a:ext>
            </a:extLst>
          </p:spPr>
          <p:txBody>
            <a:bodyPr wrap="square" lIns="0" tIns="0" rIns="0" bIns="0" numCol="1" anchor="ctr">
              <a:noAutofit/>
            </a:bodyPr>
            <a:lstStyle>
              <a:lvl1pPr algn="ctr" defTabSz="309562">
                <a:defRPr sz="1200">
                  <a:solidFill>
                    <a:srgbClr val="FFFFFF"/>
                  </a:solidFill>
                  <a:latin typeface="Helvetica Neue Medium"/>
                  <a:ea typeface="Helvetica Neue Medium"/>
                  <a:cs typeface="Helvetica Neue Medium"/>
                  <a:sym typeface="Helvetica Neue Medium"/>
                </a:defRPr>
              </a:lvl1pPr>
            </a:lstStyle>
            <a:p>
              <a:pPr/>
              <a:r>
                <a:t>动力</a:t>
              </a:r>
            </a:p>
          </p:txBody>
        </p:sp>
      </p:grpSp>
      <p:sp>
        <p:nvSpPr>
          <p:cNvPr id="79" name="凭借目前的能力、流程和激励水平，员工能否履行好自己的角色(打破部门的壁垒)"/>
          <p:cNvSpPr txBox="1"/>
          <p:nvPr/>
        </p:nvSpPr>
        <p:spPr>
          <a:xfrm>
            <a:off x="5152372" y="2408287"/>
            <a:ext cx="3491979" cy="546101"/>
          </a:xfrm>
          <a:prstGeom prst="rect">
            <a:avLst/>
          </a:prstGeom>
          <a:ln w="12700">
            <a:miter lim="400000"/>
          </a:ln>
          <a:extLst>
            <a:ext uri="{C572A759-6A51-4108-AA02-DFA0A04FC94B}">
              <ma14:wrappingTextBoxFlag xmlns:ma14="http://schemas.microsoft.com/office/mac/drawingml/2011/main" val="1"/>
            </a:ext>
          </a:extLst>
        </p:spPr>
        <p:txBody>
          <a:bodyPr lIns="19050" tIns="19050" rIns="19050" bIns="19050" anchor="ctr">
            <a:spAutoFit/>
          </a:bodyPr>
          <a:lstStyle>
            <a:lvl1pPr defTabSz="309562">
              <a:defRPr b="1" sz="1400">
                <a:latin typeface="Helvetica Neue"/>
                <a:ea typeface="Helvetica Neue"/>
                <a:cs typeface="Helvetica Neue"/>
                <a:sym typeface="Helvetica Neue"/>
              </a:defRPr>
            </a:lvl1pPr>
          </a:lstStyle>
          <a:p>
            <a:pPr/>
            <a:r>
              <a:t>凭借目前的能力、流程和激励水平，员工能否履行好自己的角色(打破部门的壁垒)</a:t>
            </a:r>
          </a:p>
        </p:txBody>
      </p:sp>
      <p:sp>
        <p:nvSpPr>
          <p:cNvPr id="80" name="执行力"/>
          <p:cNvSpPr/>
          <p:nvPr/>
        </p:nvSpPr>
        <p:spPr>
          <a:xfrm>
            <a:off x="6333400" y="1982654"/>
            <a:ext cx="1129923" cy="333448"/>
          </a:xfrm>
          <a:prstGeom prst="rect">
            <a:avLst/>
          </a:prstGeom>
          <a:gradFill>
            <a:gsLst>
              <a:gs pos="0">
                <a:srgbClr val="E2F628"/>
              </a:gs>
              <a:gs pos="100000">
                <a:schemeClr val="accent1">
                  <a:hueOff val="333315"/>
                  <a:satOff val="-34211"/>
                  <a:lumOff val="25631"/>
                </a:schemeClr>
              </a:gs>
            </a:gsLst>
            <a:lin ang="5400000"/>
          </a:gradFill>
          <a:ln w="3175">
            <a:miter lim="400000"/>
          </a:ln>
          <a:effectLst>
            <a:outerShdw sx="100000" sy="100000" kx="0" ky="0" algn="b" rotWithShape="0" blurRad="228600" dist="63500" dir="0">
              <a:srgbClr val="000000">
                <a:alpha val="55856"/>
              </a:srgbClr>
            </a:outerShdw>
          </a:effectLst>
          <a:extLst>
            <a:ext uri="{C572A759-6A51-4108-AA02-DFA0A04FC94B}">
              <ma14:wrappingTextBoxFlag xmlns:ma14="http://schemas.microsoft.com/office/mac/drawingml/2011/main" val="1"/>
            </a:ext>
          </a:extLst>
        </p:spPr>
        <p:txBody>
          <a:bodyPr lIns="0" tIns="0" rIns="0" bIns="0" anchor="ctr"/>
          <a:lstStyle>
            <a:lvl1pPr algn="ctr" defTabSz="309562">
              <a:defRPr sz="1600">
                <a:solidFill>
                  <a:srgbClr val="FFFFFF"/>
                </a:solidFill>
                <a:latin typeface="Helvetica Neue Medium"/>
                <a:ea typeface="Helvetica Neue Medium"/>
                <a:cs typeface="Helvetica Neue Medium"/>
                <a:sym typeface="Helvetica Neue Medium"/>
              </a:defRPr>
            </a:lvl1pPr>
          </a:lstStyle>
          <a:p>
            <a:pPr/>
            <a:r>
              <a:t>执行力</a:t>
            </a:r>
          </a:p>
        </p:txBody>
      </p:sp>
      <p:sp>
        <p:nvSpPr>
          <p:cNvPr id="81" name="对于自身情况和外部环境，企业如何理解，进行互动和回应，并调整适应"/>
          <p:cNvSpPr txBox="1"/>
          <p:nvPr/>
        </p:nvSpPr>
        <p:spPr>
          <a:xfrm>
            <a:off x="5152372" y="3723944"/>
            <a:ext cx="3491979" cy="546101"/>
          </a:xfrm>
          <a:prstGeom prst="rect">
            <a:avLst/>
          </a:prstGeom>
          <a:ln w="12700">
            <a:miter lim="400000"/>
          </a:ln>
          <a:extLst>
            <a:ext uri="{C572A759-6A51-4108-AA02-DFA0A04FC94B}">
              <ma14:wrappingTextBoxFlag xmlns:ma14="http://schemas.microsoft.com/office/mac/drawingml/2011/main" val="1"/>
            </a:ext>
          </a:extLst>
        </p:spPr>
        <p:txBody>
          <a:bodyPr lIns="19050" tIns="19050" rIns="19050" bIns="19050" anchor="ctr">
            <a:spAutoFit/>
          </a:bodyPr>
          <a:lstStyle>
            <a:lvl1pPr defTabSz="309562">
              <a:defRPr b="1" sz="1400">
                <a:latin typeface="Helvetica Neue"/>
                <a:ea typeface="Helvetica Neue"/>
                <a:cs typeface="Helvetica Neue"/>
                <a:sym typeface="Helvetica Neue"/>
              </a:defRPr>
            </a:lvl1pPr>
          </a:lstStyle>
          <a:p>
            <a:pPr/>
            <a:r>
              <a:t>对于自身情况和外部环境，企业如何理解，进行互动和回应，并调整适应</a:t>
            </a:r>
          </a:p>
        </p:txBody>
      </p:sp>
      <p:sp>
        <p:nvSpPr>
          <p:cNvPr id="82" name="变革力"/>
          <p:cNvSpPr/>
          <p:nvPr/>
        </p:nvSpPr>
        <p:spPr>
          <a:xfrm>
            <a:off x="6333400" y="3298310"/>
            <a:ext cx="1129923" cy="333448"/>
          </a:xfrm>
          <a:prstGeom prst="rect">
            <a:avLst/>
          </a:prstGeom>
          <a:gradFill>
            <a:gsLst>
              <a:gs pos="0">
                <a:srgbClr val="3AA1F0"/>
              </a:gs>
              <a:gs pos="100000">
                <a:schemeClr val="accent1">
                  <a:hueOff val="333315"/>
                  <a:satOff val="-34211"/>
                  <a:lumOff val="25631"/>
                </a:schemeClr>
              </a:gs>
            </a:gsLst>
            <a:lin ang="5400000"/>
          </a:gradFill>
          <a:ln w="3175">
            <a:miter lim="400000"/>
          </a:ln>
          <a:effectLst>
            <a:outerShdw sx="100000" sy="100000" kx="0" ky="0" algn="b" rotWithShape="0" blurRad="228600" dist="63500" dir="0">
              <a:srgbClr val="000000">
                <a:alpha val="55856"/>
              </a:srgbClr>
            </a:outerShdw>
          </a:effectLst>
          <a:extLst>
            <a:ext uri="{C572A759-6A51-4108-AA02-DFA0A04FC94B}">
              <ma14:wrappingTextBoxFlag xmlns:ma14="http://schemas.microsoft.com/office/mac/drawingml/2011/main" val="1"/>
            </a:ext>
          </a:extLst>
        </p:spPr>
        <p:txBody>
          <a:bodyPr lIns="0" tIns="0" rIns="0" bIns="0" anchor="ctr"/>
          <a:lstStyle>
            <a:lvl1pPr algn="ctr" defTabSz="309562">
              <a:defRPr sz="1600">
                <a:solidFill>
                  <a:srgbClr val="FFFFFF"/>
                </a:solidFill>
                <a:latin typeface="Helvetica Neue Medium"/>
                <a:ea typeface="Helvetica Neue Medium"/>
                <a:cs typeface="Helvetica Neue Medium"/>
                <a:sym typeface="Helvetica Neue Medium"/>
              </a:defRPr>
            </a:lvl1pPr>
          </a:lstStyle>
          <a:p>
            <a:pPr/>
            <a:r>
              <a:t>变革力</a:t>
            </a:r>
          </a:p>
        </p:txBody>
      </p:sp>
    </p:spTree>
  </p:cSld>
  <p:clrMapOvr>
    <a:masterClrMapping/>
  </p:clrMapOvr>
  <mc:AlternateContent xmlns:mc="http://schemas.openxmlformats.org/markup-compatibility/2006">
    <mc:Choice xmlns:p14="http://schemas.microsoft.com/office/powerpoint/2010/main" Requires="p14">
      <p:transition spd="slow" advClick="1" p14:dur="1200">
        <p:fade thruBlk="1"/>
      </p:transition>
    </mc:Choice>
    <mc:Fallback>
      <p:transition spd="slow">
        <p:fade/>
      </p:transition>
    </mc:Fallback>
  </mc:AlternateContent>
  <p:timing>
    <p:tnLst>
      <p:par>
        <p:cTn id="1" nodeType="tmRoot" restart="never" dur="indefinite" fill="hold">
          <p:childTnLst>
            <p:seq concurrent="1" prevAc="none" nextAc="seek">
              <p:cTn id="2" nodeType="mainSeq" dur="indefinite" fill="hold">
                <p:childTnLst>
                  <p:par>
                    <p:cTn id="3" fill="hold">
                      <p:stCondLst>
                        <p:cond delay="indefinite"/>
                        <p:cond evt="onBegin">
                          <p:tn val="2"/>
                        </p:cond>
                      </p:stCondLst>
                      <p:childTnLst>
                        <p:par>
                          <p:cTn id="4" fill="hold">
                            <p:stCondLst>
                              <p:cond delay="0"/>
                            </p:stCondLst>
                            <p:childTnLst>
                              <p:par>
                                <p:cTn id="5" presetClass="entr" nodeType="afterEffect" presetSubtype="0" presetID="1" grpId="1" fill="hold">
                                  <p:stCondLst>
                                    <p:cond delay="0"/>
                                  </p:stCondLst>
                                  <p:iterate type="el" backwards="0">
                                    <p:tmAbs val="0"/>
                                  </p:iterate>
                                  <p:childTnLst>
                                    <p:set>
                                      <p:cBhvr>
                                        <p:cTn id="6" fill="hold"/>
                                        <p:tgtEl>
                                          <p:spTgt spid="7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Class="exit" nodeType="clickEffect" presetSubtype="0" presetID="1" grpId="2" fill="hold">
                                  <p:stCondLst>
                                    <p:cond delay="0"/>
                                  </p:stCondLst>
                                  <p:iterate type="el" backwards="0">
                                    <p:tmAbs val="0"/>
                                  </p:iterate>
                                  <p:childTnLst>
                                    <p:set>
                                      <p:cBhvr>
                                        <p:cTn id="10" fill="hold">
                                          <p:stCondLst>
                                            <p:cond delay="0"/>
                                          </p:stCondLst>
                                        </p:cTn>
                                        <p:tgtEl>
                                          <p:spTgt spid="78"/>
                                        </p:tgtEl>
                                        <p:attrNameLst>
                                          <p:attrName>style.visibility</p:attrName>
                                        </p:attrNameLst>
                                      </p:cBhvr>
                                      <p:to>
                                        <p:strVal val="hidden"/>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78" grpId="2"/>
      <p:bldP build="whole" bldLvl="1" animBg="1" rev="0" advAuto="0" spid="78" grpId="1"/>
    </p:bldLst>
  </p:timing>
</p:sld>
</file>

<file path=ppt/slides/slide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grpSp>
        <p:nvGrpSpPr>
          <p:cNvPr id="92" name="组合 3"/>
          <p:cNvGrpSpPr/>
          <p:nvPr/>
        </p:nvGrpSpPr>
        <p:grpSpPr>
          <a:xfrm>
            <a:off x="3044330" y="1329900"/>
            <a:ext cx="3021902" cy="2874298"/>
            <a:chOff x="0" y="0"/>
            <a:chExt cx="3021901" cy="2874297"/>
          </a:xfrm>
        </p:grpSpPr>
        <p:sp>
          <p:nvSpPr>
            <p:cNvPr id="84" name="Freeform 104"/>
            <p:cNvSpPr/>
            <p:nvPr/>
          </p:nvSpPr>
          <p:spPr>
            <a:xfrm>
              <a:off x="1582372" y="1936301"/>
              <a:ext cx="863401" cy="937997"/>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681"/>
                  </a:moveTo>
                  <a:lnTo>
                    <a:pt x="0" y="11163"/>
                  </a:lnTo>
                  <a:lnTo>
                    <a:pt x="21600" y="21600"/>
                  </a:lnTo>
                  <a:lnTo>
                    <a:pt x="17556" y="0"/>
                  </a:lnTo>
                  <a:lnTo>
                    <a:pt x="9321" y="0"/>
                  </a:lnTo>
                  <a:lnTo>
                    <a:pt x="10405" y="5718"/>
                  </a:lnTo>
                  <a:lnTo>
                    <a:pt x="0" y="681"/>
                  </a:lnTo>
                  <a:close/>
                </a:path>
              </a:pathLst>
            </a:custGeom>
            <a:solidFill>
              <a:srgbClr val="0070C0"/>
            </a:solidFill>
            <a:ln w="12700" cap="flat">
              <a:noFill/>
              <a:miter lim="400000"/>
            </a:ln>
            <a:effectLst/>
          </p:spPr>
          <p:txBody>
            <a:bodyPr wrap="square" lIns="45719" tIns="45719" rIns="45719" bIns="45719" numCol="1" anchor="t">
              <a:noAutofit/>
            </a:bodyPr>
            <a:lstStyle/>
            <a:p>
              <a:pPr>
                <a:defRPr sz="1800">
                  <a:latin typeface="Microsoft YaHei"/>
                  <a:ea typeface="Microsoft YaHei"/>
                  <a:cs typeface="Microsoft YaHei"/>
                  <a:sym typeface="Microsoft YaHei"/>
                </a:defRPr>
              </a:pPr>
            </a:p>
          </p:txBody>
        </p:sp>
        <p:sp>
          <p:nvSpPr>
            <p:cNvPr id="85" name="Freeform 106"/>
            <p:cNvSpPr/>
            <p:nvPr/>
          </p:nvSpPr>
          <p:spPr>
            <a:xfrm>
              <a:off x="576130" y="1936301"/>
              <a:ext cx="866576" cy="937997"/>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21600" y="681"/>
                  </a:moveTo>
                  <a:lnTo>
                    <a:pt x="11218" y="5718"/>
                  </a:lnTo>
                  <a:lnTo>
                    <a:pt x="12251" y="0"/>
                  </a:lnTo>
                  <a:lnTo>
                    <a:pt x="4035" y="0"/>
                  </a:lnTo>
                  <a:lnTo>
                    <a:pt x="0" y="21600"/>
                  </a:lnTo>
                  <a:lnTo>
                    <a:pt x="21600" y="11163"/>
                  </a:lnTo>
                  <a:lnTo>
                    <a:pt x="21600" y="681"/>
                  </a:lnTo>
                  <a:close/>
                </a:path>
              </a:pathLst>
            </a:custGeom>
            <a:solidFill>
              <a:srgbClr val="0070C0"/>
            </a:solidFill>
            <a:ln w="12700" cap="flat">
              <a:noFill/>
              <a:miter lim="400000"/>
            </a:ln>
            <a:effectLst/>
          </p:spPr>
          <p:txBody>
            <a:bodyPr wrap="square" lIns="45719" tIns="45719" rIns="45719" bIns="45719" numCol="1" anchor="t">
              <a:noAutofit/>
            </a:bodyPr>
            <a:lstStyle/>
            <a:p>
              <a:pPr>
                <a:defRPr sz="1800">
                  <a:latin typeface="Microsoft YaHei"/>
                  <a:ea typeface="Microsoft YaHei"/>
                  <a:cs typeface="Microsoft YaHei"/>
                  <a:sym typeface="Microsoft YaHei"/>
                </a:defRPr>
              </a:pPr>
            </a:p>
          </p:txBody>
        </p:sp>
        <p:sp>
          <p:nvSpPr>
            <p:cNvPr id="86" name="Freeform 108"/>
            <p:cNvSpPr/>
            <p:nvPr/>
          </p:nvSpPr>
          <p:spPr>
            <a:xfrm>
              <a:off x="1510950" y="0"/>
              <a:ext cx="1510952" cy="1777589"/>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6674" y="11518"/>
                  </a:moveTo>
                  <a:lnTo>
                    <a:pt x="0" y="0"/>
                  </a:lnTo>
                  <a:lnTo>
                    <a:pt x="0" y="8381"/>
                  </a:lnTo>
                  <a:lnTo>
                    <a:pt x="3464" y="14368"/>
                  </a:lnTo>
                  <a:lnTo>
                    <a:pt x="11237" y="15326"/>
                  </a:lnTo>
                  <a:lnTo>
                    <a:pt x="5632" y="19996"/>
                  </a:lnTo>
                  <a:lnTo>
                    <a:pt x="5942" y="21600"/>
                  </a:lnTo>
                  <a:lnTo>
                    <a:pt x="11631" y="21600"/>
                  </a:lnTo>
                  <a:lnTo>
                    <a:pt x="21600" y="13362"/>
                  </a:lnTo>
                  <a:lnTo>
                    <a:pt x="6674" y="11518"/>
                  </a:lnTo>
                  <a:close/>
                </a:path>
              </a:pathLst>
            </a:custGeom>
            <a:solidFill>
              <a:srgbClr val="0070C0"/>
            </a:solidFill>
            <a:ln w="12700" cap="flat">
              <a:noFill/>
              <a:miter lim="400000"/>
            </a:ln>
            <a:effectLst/>
          </p:spPr>
          <p:txBody>
            <a:bodyPr wrap="square" lIns="45719" tIns="45719" rIns="45719" bIns="45719" numCol="1" anchor="t">
              <a:noAutofit/>
            </a:bodyPr>
            <a:lstStyle/>
            <a:p>
              <a:pPr>
                <a:defRPr sz="1800">
                  <a:latin typeface="Microsoft YaHei"/>
                  <a:ea typeface="Microsoft YaHei"/>
                  <a:cs typeface="Microsoft YaHei"/>
                  <a:sym typeface="Microsoft YaHei"/>
                </a:defRPr>
              </a:pPr>
            </a:p>
          </p:txBody>
        </p:sp>
        <p:sp>
          <p:nvSpPr>
            <p:cNvPr id="87" name="Freeform 109"/>
            <p:cNvSpPr/>
            <p:nvPr/>
          </p:nvSpPr>
          <p:spPr>
            <a:xfrm>
              <a:off x="-1" y="0"/>
              <a:ext cx="1510952" cy="1777589"/>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4926" y="11518"/>
                  </a:moveTo>
                  <a:lnTo>
                    <a:pt x="0" y="13362"/>
                  </a:lnTo>
                  <a:lnTo>
                    <a:pt x="9969" y="21600"/>
                  </a:lnTo>
                  <a:lnTo>
                    <a:pt x="15658" y="21600"/>
                  </a:lnTo>
                  <a:lnTo>
                    <a:pt x="15996" y="19996"/>
                  </a:lnTo>
                  <a:lnTo>
                    <a:pt x="10363" y="15326"/>
                  </a:lnTo>
                  <a:lnTo>
                    <a:pt x="18136" y="14368"/>
                  </a:lnTo>
                  <a:lnTo>
                    <a:pt x="21600" y="8381"/>
                  </a:lnTo>
                  <a:lnTo>
                    <a:pt x="21600" y="0"/>
                  </a:lnTo>
                  <a:lnTo>
                    <a:pt x="14926" y="11518"/>
                  </a:lnTo>
                  <a:close/>
                </a:path>
              </a:pathLst>
            </a:custGeom>
            <a:solidFill>
              <a:srgbClr val="0070C0"/>
            </a:solidFill>
            <a:ln w="12700" cap="flat">
              <a:noFill/>
              <a:miter lim="400000"/>
            </a:ln>
            <a:effectLst/>
          </p:spPr>
          <p:txBody>
            <a:bodyPr wrap="square" lIns="45719" tIns="45719" rIns="45719" bIns="45719" numCol="1" anchor="t">
              <a:noAutofit/>
            </a:bodyPr>
            <a:lstStyle/>
            <a:p>
              <a:pPr>
                <a:defRPr sz="1800">
                  <a:latin typeface="Microsoft YaHei"/>
                  <a:ea typeface="Microsoft YaHei"/>
                  <a:cs typeface="Microsoft YaHei"/>
                  <a:sym typeface="Microsoft YaHei"/>
                </a:defRPr>
              </a:pPr>
            </a:p>
          </p:txBody>
        </p:sp>
        <p:sp>
          <p:nvSpPr>
            <p:cNvPr id="88" name="Freeform 121"/>
            <p:cNvSpPr/>
            <p:nvPr/>
          </p:nvSpPr>
          <p:spPr>
            <a:xfrm>
              <a:off x="1285577" y="1377631"/>
              <a:ext cx="190457" cy="188871"/>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21600" y="10800"/>
                  </a:moveTo>
                  <a:lnTo>
                    <a:pt x="21375" y="13050"/>
                  </a:lnTo>
                  <a:lnTo>
                    <a:pt x="20700" y="15075"/>
                  </a:lnTo>
                  <a:lnTo>
                    <a:pt x="19575" y="16875"/>
                  </a:lnTo>
                  <a:lnTo>
                    <a:pt x="18450" y="18450"/>
                  </a:lnTo>
                  <a:lnTo>
                    <a:pt x="16875" y="19800"/>
                  </a:lnTo>
                  <a:lnTo>
                    <a:pt x="14850" y="20700"/>
                  </a:lnTo>
                  <a:lnTo>
                    <a:pt x="13050" y="21375"/>
                  </a:lnTo>
                  <a:lnTo>
                    <a:pt x="10800" y="21600"/>
                  </a:lnTo>
                  <a:lnTo>
                    <a:pt x="8550" y="21375"/>
                  </a:lnTo>
                  <a:lnTo>
                    <a:pt x="6525" y="20700"/>
                  </a:lnTo>
                  <a:lnTo>
                    <a:pt x="4725" y="19800"/>
                  </a:lnTo>
                  <a:lnTo>
                    <a:pt x="3150" y="18450"/>
                  </a:lnTo>
                  <a:lnTo>
                    <a:pt x="1800" y="16875"/>
                  </a:lnTo>
                  <a:lnTo>
                    <a:pt x="900" y="15075"/>
                  </a:lnTo>
                  <a:lnTo>
                    <a:pt x="225" y="13050"/>
                  </a:lnTo>
                  <a:lnTo>
                    <a:pt x="0" y="10800"/>
                  </a:lnTo>
                  <a:lnTo>
                    <a:pt x="225" y="8550"/>
                  </a:lnTo>
                  <a:lnTo>
                    <a:pt x="900" y="6525"/>
                  </a:lnTo>
                  <a:lnTo>
                    <a:pt x="1800" y="4725"/>
                  </a:lnTo>
                  <a:lnTo>
                    <a:pt x="3150" y="3150"/>
                  </a:lnTo>
                  <a:lnTo>
                    <a:pt x="4725" y="2025"/>
                  </a:lnTo>
                  <a:lnTo>
                    <a:pt x="6525" y="900"/>
                  </a:lnTo>
                  <a:lnTo>
                    <a:pt x="8550" y="225"/>
                  </a:lnTo>
                  <a:lnTo>
                    <a:pt x="10800" y="0"/>
                  </a:lnTo>
                  <a:lnTo>
                    <a:pt x="13050" y="225"/>
                  </a:lnTo>
                  <a:lnTo>
                    <a:pt x="14850" y="900"/>
                  </a:lnTo>
                  <a:lnTo>
                    <a:pt x="16875" y="2025"/>
                  </a:lnTo>
                  <a:lnTo>
                    <a:pt x="18450" y="3150"/>
                  </a:lnTo>
                  <a:lnTo>
                    <a:pt x="19575" y="4725"/>
                  </a:lnTo>
                  <a:lnTo>
                    <a:pt x="20700" y="6525"/>
                  </a:lnTo>
                  <a:lnTo>
                    <a:pt x="21375" y="8550"/>
                  </a:lnTo>
                  <a:lnTo>
                    <a:pt x="21600" y="10800"/>
                  </a:lnTo>
                  <a:close/>
                </a:path>
              </a:pathLst>
            </a:custGeom>
            <a:solidFill>
              <a:srgbClr val="0070C0"/>
            </a:solidFill>
            <a:ln w="12700" cap="flat">
              <a:noFill/>
              <a:miter lim="400000"/>
            </a:ln>
            <a:effectLst/>
          </p:spPr>
          <p:txBody>
            <a:bodyPr wrap="square" lIns="45719" tIns="45719" rIns="45719" bIns="45719" numCol="1" anchor="t">
              <a:noAutofit/>
            </a:bodyPr>
            <a:lstStyle/>
            <a:p>
              <a:pPr>
                <a:defRPr sz="1800">
                  <a:latin typeface="Microsoft YaHei"/>
                  <a:ea typeface="Microsoft YaHei"/>
                  <a:cs typeface="Microsoft YaHei"/>
                  <a:sym typeface="Microsoft YaHei"/>
                </a:defRPr>
              </a:pPr>
            </a:p>
          </p:txBody>
        </p:sp>
        <p:sp>
          <p:nvSpPr>
            <p:cNvPr id="89" name="Freeform 122"/>
            <p:cNvSpPr/>
            <p:nvPr/>
          </p:nvSpPr>
          <p:spPr>
            <a:xfrm>
              <a:off x="1512538" y="1330017"/>
              <a:ext cx="236484" cy="236484"/>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21600" y="10800"/>
                  </a:moveTo>
                  <a:lnTo>
                    <a:pt x="21420" y="11880"/>
                  </a:lnTo>
                  <a:lnTo>
                    <a:pt x="21420" y="12960"/>
                  </a:lnTo>
                  <a:lnTo>
                    <a:pt x="20700" y="14940"/>
                  </a:lnTo>
                  <a:lnTo>
                    <a:pt x="19620" y="16740"/>
                  </a:lnTo>
                  <a:lnTo>
                    <a:pt x="18360" y="18360"/>
                  </a:lnTo>
                  <a:lnTo>
                    <a:pt x="16740" y="19620"/>
                  </a:lnTo>
                  <a:lnTo>
                    <a:pt x="14940" y="20700"/>
                  </a:lnTo>
                  <a:lnTo>
                    <a:pt x="12960" y="21240"/>
                  </a:lnTo>
                  <a:lnTo>
                    <a:pt x="10800" y="21600"/>
                  </a:lnTo>
                  <a:lnTo>
                    <a:pt x="8640" y="21240"/>
                  </a:lnTo>
                  <a:lnTo>
                    <a:pt x="6480" y="20700"/>
                  </a:lnTo>
                  <a:lnTo>
                    <a:pt x="4680" y="19620"/>
                  </a:lnTo>
                  <a:lnTo>
                    <a:pt x="3060" y="18360"/>
                  </a:lnTo>
                  <a:lnTo>
                    <a:pt x="1800" y="16740"/>
                  </a:lnTo>
                  <a:lnTo>
                    <a:pt x="720" y="14940"/>
                  </a:lnTo>
                  <a:lnTo>
                    <a:pt x="180" y="12960"/>
                  </a:lnTo>
                  <a:lnTo>
                    <a:pt x="0" y="11880"/>
                  </a:lnTo>
                  <a:lnTo>
                    <a:pt x="0" y="9720"/>
                  </a:lnTo>
                  <a:lnTo>
                    <a:pt x="180" y="8640"/>
                  </a:lnTo>
                  <a:lnTo>
                    <a:pt x="720" y="6480"/>
                  </a:lnTo>
                  <a:lnTo>
                    <a:pt x="1800" y="4680"/>
                  </a:lnTo>
                  <a:lnTo>
                    <a:pt x="3060" y="3060"/>
                  </a:lnTo>
                  <a:lnTo>
                    <a:pt x="4680" y="1800"/>
                  </a:lnTo>
                  <a:lnTo>
                    <a:pt x="6480" y="720"/>
                  </a:lnTo>
                  <a:lnTo>
                    <a:pt x="8640" y="180"/>
                  </a:lnTo>
                  <a:lnTo>
                    <a:pt x="9720" y="0"/>
                  </a:lnTo>
                  <a:lnTo>
                    <a:pt x="11880" y="0"/>
                  </a:lnTo>
                  <a:lnTo>
                    <a:pt x="12960" y="180"/>
                  </a:lnTo>
                  <a:lnTo>
                    <a:pt x="14940" y="720"/>
                  </a:lnTo>
                  <a:lnTo>
                    <a:pt x="16740" y="1800"/>
                  </a:lnTo>
                  <a:lnTo>
                    <a:pt x="18360" y="3060"/>
                  </a:lnTo>
                  <a:lnTo>
                    <a:pt x="19620" y="4680"/>
                  </a:lnTo>
                  <a:lnTo>
                    <a:pt x="20700" y="6480"/>
                  </a:lnTo>
                  <a:lnTo>
                    <a:pt x="21420" y="8640"/>
                  </a:lnTo>
                  <a:lnTo>
                    <a:pt x="21420" y="9720"/>
                  </a:lnTo>
                  <a:lnTo>
                    <a:pt x="21600" y="10800"/>
                  </a:lnTo>
                  <a:close/>
                </a:path>
              </a:pathLst>
            </a:custGeom>
            <a:solidFill>
              <a:srgbClr val="0070C0"/>
            </a:solidFill>
            <a:ln w="12700" cap="flat">
              <a:noFill/>
              <a:miter lim="400000"/>
            </a:ln>
            <a:effectLst/>
          </p:spPr>
          <p:txBody>
            <a:bodyPr wrap="square" lIns="45719" tIns="45719" rIns="45719" bIns="45719" numCol="1" anchor="t">
              <a:noAutofit/>
            </a:bodyPr>
            <a:lstStyle/>
            <a:p>
              <a:pPr>
                <a:defRPr sz="1800">
                  <a:latin typeface="Microsoft YaHei"/>
                  <a:ea typeface="Microsoft YaHei"/>
                  <a:cs typeface="Microsoft YaHei"/>
                  <a:sym typeface="Microsoft YaHei"/>
                </a:defRPr>
              </a:pPr>
            </a:p>
          </p:txBody>
        </p:sp>
        <p:sp>
          <p:nvSpPr>
            <p:cNvPr id="90" name="Freeform 123"/>
            <p:cNvSpPr/>
            <p:nvPr/>
          </p:nvSpPr>
          <p:spPr>
            <a:xfrm>
              <a:off x="1285577" y="1606178"/>
              <a:ext cx="190457" cy="185696"/>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21600" y="10686"/>
                  </a:moveTo>
                  <a:lnTo>
                    <a:pt x="21375" y="12960"/>
                  </a:lnTo>
                  <a:lnTo>
                    <a:pt x="20700" y="15006"/>
                  </a:lnTo>
                  <a:lnTo>
                    <a:pt x="19575" y="16825"/>
                  </a:lnTo>
                  <a:lnTo>
                    <a:pt x="18450" y="18417"/>
                  </a:lnTo>
                  <a:lnTo>
                    <a:pt x="16875" y="19781"/>
                  </a:lnTo>
                  <a:lnTo>
                    <a:pt x="14850" y="20691"/>
                  </a:lnTo>
                  <a:lnTo>
                    <a:pt x="13050" y="21373"/>
                  </a:lnTo>
                  <a:lnTo>
                    <a:pt x="10800" y="21600"/>
                  </a:lnTo>
                  <a:lnTo>
                    <a:pt x="8550" y="21373"/>
                  </a:lnTo>
                  <a:lnTo>
                    <a:pt x="6525" y="20691"/>
                  </a:lnTo>
                  <a:lnTo>
                    <a:pt x="4725" y="19781"/>
                  </a:lnTo>
                  <a:lnTo>
                    <a:pt x="3150" y="18417"/>
                  </a:lnTo>
                  <a:lnTo>
                    <a:pt x="1800" y="16825"/>
                  </a:lnTo>
                  <a:lnTo>
                    <a:pt x="900" y="15006"/>
                  </a:lnTo>
                  <a:lnTo>
                    <a:pt x="225" y="12960"/>
                  </a:lnTo>
                  <a:lnTo>
                    <a:pt x="0" y="10686"/>
                  </a:lnTo>
                  <a:lnTo>
                    <a:pt x="225" y="8640"/>
                  </a:lnTo>
                  <a:lnTo>
                    <a:pt x="900" y="6594"/>
                  </a:lnTo>
                  <a:lnTo>
                    <a:pt x="1800" y="4775"/>
                  </a:lnTo>
                  <a:lnTo>
                    <a:pt x="3150" y="3183"/>
                  </a:lnTo>
                  <a:lnTo>
                    <a:pt x="4725" y="1819"/>
                  </a:lnTo>
                  <a:lnTo>
                    <a:pt x="6525" y="909"/>
                  </a:lnTo>
                  <a:lnTo>
                    <a:pt x="8550" y="227"/>
                  </a:lnTo>
                  <a:lnTo>
                    <a:pt x="10800" y="0"/>
                  </a:lnTo>
                  <a:lnTo>
                    <a:pt x="13050" y="227"/>
                  </a:lnTo>
                  <a:lnTo>
                    <a:pt x="14850" y="909"/>
                  </a:lnTo>
                  <a:lnTo>
                    <a:pt x="16875" y="1819"/>
                  </a:lnTo>
                  <a:lnTo>
                    <a:pt x="18450" y="3183"/>
                  </a:lnTo>
                  <a:lnTo>
                    <a:pt x="19575" y="4775"/>
                  </a:lnTo>
                  <a:lnTo>
                    <a:pt x="20700" y="6594"/>
                  </a:lnTo>
                  <a:lnTo>
                    <a:pt x="21375" y="8640"/>
                  </a:lnTo>
                  <a:lnTo>
                    <a:pt x="21600" y="10686"/>
                  </a:lnTo>
                  <a:close/>
                </a:path>
              </a:pathLst>
            </a:custGeom>
            <a:solidFill>
              <a:srgbClr val="0070C0"/>
            </a:solidFill>
            <a:ln w="12700" cap="flat">
              <a:noFill/>
              <a:miter lim="400000"/>
            </a:ln>
            <a:effectLst/>
          </p:spPr>
          <p:txBody>
            <a:bodyPr wrap="square" lIns="45719" tIns="45719" rIns="45719" bIns="45719" numCol="1" anchor="t">
              <a:noAutofit/>
            </a:bodyPr>
            <a:lstStyle/>
            <a:p>
              <a:pPr>
                <a:defRPr sz="1800">
                  <a:latin typeface="Microsoft YaHei"/>
                  <a:ea typeface="Microsoft YaHei"/>
                  <a:cs typeface="Microsoft YaHei"/>
                  <a:sym typeface="Microsoft YaHei"/>
                </a:defRPr>
              </a:pPr>
            </a:p>
          </p:txBody>
        </p:sp>
        <p:sp>
          <p:nvSpPr>
            <p:cNvPr id="91" name="Freeform 124"/>
            <p:cNvSpPr/>
            <p:nvPr/>
          </p:nvSpPr>
          <p:spPr>
            <a:xfrm>
              <a:off x="1512538" y="1606178"/>
              <a:ext cx="187283" cy="185696"/>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21600" y="10686"/>
                  </a:moveTo>
                  <a:lnTo>
                    <a:pt x="21373" y="12960"/>
                  </a:lnTo>
                  <a:lnTo>
                    <a:pt x="20691" y="15006"/>
                  </a:lnTo>
                  <a:lnTo>
                    <a:pt x="19781" y="16825"/>
                  </a:lnTo>
                  <a:lnTo>
                    <a:pt x="18417" y="18417"/>
                  </a:lnTo>
                  <a:lnTo>
                    <a:pt x="16825" y="19781"/>
                  </a:lnTo>
                  <a:lnTo>
                    <a:pt x="15006" y="20691"/>
                  </a:lnTo>
                  <a:lnTo>
                    <a:pt x="12960" y="21373"/>
                  </a:lnTo>
                  <a:lnTo>
                    <a:pt x="10686" y="21600"/>
                  </a:lnTo>
                  <a:lnTo>
                    <a:pt x="8640" y="21373"/>
                  </a:lnTo>
                  <a:lnTo>
                    <a:pt x="6594" y="20691"/>
                  </a:lnTo>
                  <a:lnTo>
                    <a:pt x="4775" y="19781"/>
                  </a:lnTo>
                  <a:lnTo>
                    <a:pt x="3183" y="18417"/>
                  </a:lnTo>
                  <a:lnTo>
                    <a:pt x="1819" y="16825"/>
                  </a:lnTo>
                  <a:lnTo>
                    <a:pt x="909" y="15006"/>
                  </a:lnTo>
                  <a:lnTo>
                    <a:pt x="227" y="12960"/>
                  </a:lnTo>
                  <a:lnTo>
                    <a:pt x="0" y="10686"/>
                  </a:lnTo>
                  <a:lnTo>
                    <a:pt x="227" y="8640"/>
                  </a:lnTo>
                  <a:lnTo>
                    <a:pt x="909" y="6594"/>
                  </a:lnTo>
                  <a:lnTo>
                    <a:pt x="1819" y="4775"/>
                  </a:lnTo>
                  <a:lnTo>
                    <a:pt x="3183" y="3183"/>
                  </a:lnTo>
                  <a:lnTo>
                    <a:pt x="4775" y="1819"/>
                  </a:lnTo>
                  <a:lnTo>
                    <a:pt x="6594" y="909"/>
                  </a:lnTo>
                  <a:lnTo>
                    <a:pt x="8640" y="227"/>
                  </a:lnTo>
                  <a:lnTo>
                    <a:pt x="10686" y="0"/>
                  </a:lnTo>
                  <a:lnTo>
                    <a:pt x="12960" y="227"/>
                  </a:lnTo>
                  <a:lnTo>
                    <a:pt x="15006" y="909"/>
                  </a:lnTo>
                  <a:lnTo>
                    <a:pt x="16825" y="1819"/>
                  </a:lnTo>
                  <a:lnTo>
                    <a:pt x="18417" y="3183"/>
                  </a:lnTo>
                  <a:lnTo>
                    <a:pt x="19781" y="4775"/>
                  </a:lnTo>
                  <a:lnTo>
                    <a:pt x="20691" y="6594"/>
                  </a:lnTo>
                  <a:lnTo>
                    <a:pt x="21373" y="8640"/>
                  </a:lnTo>
                  <a:lnTo>
                    <a:pt x="21600" y="10686"/>
                  </a:lnTo>
                  <a:close/>
                </a:path>
              </a:pathLst>
            </a:custGeom>
            <a:solidFill>
              <a:srgbClr val="0070C0"/>
            </a:solidFill>
            <a:ln w="12700" cap="flat">
              <a:noFill/>
              <a:miter lim="400000"/>
            </a:ln>
            <a:effectLst/>
          </p:spPr>
          <p:txBody>
            <a:bodyPr wrap="square" lIns="45719" tIns="45719" rIns="45719" bIns="45719" numCol="1" anchor="t">
              <a:noAutofit/>
            </a:bodyPr>
            <a:lstStyle/>
            <a:p>
              <a:pPr>
                <a:defRPr sz="1800">
                  <a:latin typeface="Microsoft YaHei"/>
                  <a:ea typeface="Microsoft YaHei"/>
                  <a:cs typeface="Microsoft YaHei"/>
                  <a:sym typeface="Microsoft YaHei"/>
                </a:defRPr>
              </a:pPr>
            </a:p>
          </p:txBody>
        </p:sp>
      </p:grpSp>
      <p:grpSp>
        <p:nvGrpSpPr>
          <p:cNvPr id="95" name="组合 12"/>
          <p:cNvGrpSpPr/>
          <p:nvPr/>
        </p:nvGrpSpPr>
        <p:grpSpPr>
          <a:xfrm>
            <a:off x="6186854" y="1352120"/>
            <a:ext cx="1956935" cy="334887"/>
            <a:chOff x="0" y="0"/>
            <a:chExt cx="1956934" cy="334885"/>
          </a:xfrm>
        </p:grpSpPr>
        <p:sp>
          <p:nvSpPr>
            <p:cNvPr id="93" name="矩形 1"/>
            <p:cNvSpPr txBox="1"/>
            <p:nvPr/>
          </p:nvSpPr>
          <p:spPr>
            <a:xfrm>
              <a:off x="233309" y="0"/>
              <a:ext cx="1723626" cy="30734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719" tIns="45719" rIns="45719" bIns="45719" numCol="1" anchor="t">
              <a:spAutoFit/>
            </a:bodyPr>
            <a:lstStyle>
              <a:lvl1pPr algn="just">
                <a:lnSpc>
                  <a:spcPct val="150000"/>
                </a:lnSpc>
                <a:defRPr sz="1200">
                  <a:solidFill>
                    <a:srgbClr val="44546A"/>
                  </a:solidFill>
                  <a:latin typeface="方正黑体简体"/>
                  <a:ea typeface="方正黑体简体"/>
                  <a:cs typeface="方正黑体简体"/>
                  <a:sym typeface="方正黑体简体"/>
                </a:defRPr>
              </a:lvl1pPr>
            </a:lstStyle>
            <a:p>
              <a:pPr/>
              <a:r>
                <a:t>指向性</a:t>
              </a:r>
            </a:p>
          </p:txBody>
        </p:sp>
        <p:sp>
          <p:nvSpPr>
            <p:cNvPr id="94" name="Freeform 11"/>
            <p:cNvSpPr/>
            <p:nvPr/>
          </p:nvSpPr>
          <p:spPr>
            <a:xfrm>
              <a:off x="0" y="99989"/>
              <a:ext cx="268226" cy="234897"/>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21600" y="3703"/>
                  </a:moveTo>
                  <a:lnTo>
                    <a:pt x="21600" y="2880"/>
                  </a:lnTo>
                  <a:lnTo>
                    <a:pt x="21419" y="2263"/>
                  </a:lnTo>
                  <a:lnTo>
                    <a:pt x="21058" y="1543"/>
                  </a:lnTo>
                  <a:lnTo>
                    <a:pt x="20696" y="1029"/>
                  </a:lnTo>
                  <a:lnTo>
                    <a:pt x="20244" y="617"/>
                  </a:lnTo>
                  <a:lnTo>
                    <a:pt x="19612" y="206"/>
                  </a:lnTo>
                  <a:lnTo>
                    <a:pt x="19069" y="0"/>
                  </a:lnTo>
                  <a:lnTo>
                    <a:pt x="17714" y="0"/>
                  </a:lnTo>
                  <a:lnTo>
                    <a:pt x="17081" y="206"/>
                  </a:lnTo>
                  <a:lnTo>
                    <a:pt x="16539" y="617"/>
                  </a:lnTo>
                  <a:lnTo>
                    <a:pt x="16087" y="1029"/>
                  </a:lnTo>
                  <a:lnTo>
                    <a:pt x="15726" y="1543"/>
                  </a:lnTo>
                  <a:lnTo>
                    <a:pt x="15364" y="2263"/>
                  </a:lnTo>
                  <a:lnTo>
                    <a:pt x="15183" y="2880"/>
                  </a:lnTo>
                  <a:lnTo>
                    <a:pt x="15183" y="4423"/>
                  </a:lnTo>
                  <a:lnTo>
                    <a:pt x="15454" y="5143"/>
                  </a:lnTo>
                  <a:lnTo>
                    <a:pt x="15726" y="5760"/>
                  </a:lnTo>
                  <a:lnTo>
                    <a:pt x="16177" y="6377"/>
                  </a:lnTo>
                  <a:lnTo>
                    <a:pt x="12472" y="16354"/>
                  </a:lnTo>
                  <a:lnTo>
                    <a:pt x="9399" y="8640"/>
                  </a:lnTo>
                  <a:lnTo>
                    <a:pt x="6688" y="8229"/>
                  </a:lnTo>
                  <a:lnTo>
                    <a:pt x="4338" y="11623"/>
                  </a:lnTo>
                  <a:lnTo>
                    <a:pt x="3796" y="11417"/>
                  </a:lnTo>
                  <a:lnTo>
                    <a:pt x="2621" y="11417"/>
                  </a:lnTo>
                  <a:lnTo>
                    <a:pt x="1988" y="11623"/>
                  </a:lnTo>
                  <a:lnTo>
                    <a:pt x="1446" y="12034"/>
                  </a:lnTo>
                  <a:lnTo>
                    <a:pt x="994" y="12446"/>
                  </a:lnTo>
                  <a:lnTo>
                    <a:pt x="633" y="12960"/>
                  </a:lnTo>
                  <a:lnTo>
                    <a:pt x="271" y="13577"/>
                  </a:lnTo>
                  <a:lnTo>
                    <a:pt x="90" y="14297"/>
                  </a:lnTo>
                  <a:lnTo>
                    <a:pt x="0" y="15017"/>
                  </a:lnTo>
                  <a:lnTo>
                    <a:pt x="90" y="15840"/>
                  </a:lnTo>
                  <a:lnTo>
                    <a:pt x="271" y="16457"/>
                  </a:lnTo>
                  <a:lnTo>
                    <a:pt x="633" y="17177"/>
                  </a:lnTo>
                  <a:lnTo>
                    <a:pt x="994" y="17691"/>
                  </a:lnTo>
                  <a:lnTo>
                    <a:pt x="1446" y="18103"/>
                  </a:lnTo>
                  <a:lnTo>
                    <a:pt x="1988" y="18514"/>
                  </a:lnTo>
                  <a:lnTo>
                    <a:pt x="2621" y="18720"/>
                  </a:lnTo>
                  <a:lnTo>
                    <a:pt x="3977" y="18720"/>
                  </a:lnTo>
                  <a:lnTo>
                    <a:pt x="4519" y="18514"/>
                  </a:lnTo>
                  <a:lnTo>
                    <a:pt x="5603" y="17691"/>
                  </a:lnTo>
                  <a:lnTo>
                    <a:pt x="5965" y="17177"/>
                  </a:lnTo>
                  <a:lnTo>
                    <a:pt x="6236" y="16457"/>
                  </a:lnTo>
                  <a:lnTo>
                    <a:pt x="6507" y="15840"/>
                  </a:lnTo>
                  <a:lnTo>
                    <a:pt x="6507" y="14297"/>
                  </a:lnTo>
                  <a:lnTo>
                    <a:pt x="7592" y="12754"/>
                  </a:lnTo>
                  <a:lnTo>
                    <a:pt x="11026" y="21600"/>
                  </a:lnTo>
                  <a:lnTo>
                    <a:pt x="13918" y="21497"/>
                  </a:lnTo>
                  <a:lnTo>
                    <a:pt x="19250" y="7200"/>
                  </a:lnTo>
                  <a:lnTo>
                    <a:pt x="19702" y="6994"/>
                  </a:lnTo>
                  <a:lnTo>
                    <a:pt x="20244" y="6686"/>
                  </a:lnTo>
                  <a:lnTo>
                    <a:pt x="20606" y="6377"/>
                  </a:lnTo>
                  <a:lnTo>
                    <a:pt x="20967" y="5863"/>
                  </a:lnTo>
                  <a:lnTo>
                    <a:pt x="21238" y="5451"/>
                  </a:lnTo>
                  <a:lnTo>
                    <a:pt x="21419" y="4834"/>
                  </a:lnTo>
                  <a:lnTo>
                    <a:pt x="21600" y="4320"/>
                  </a:lnTo>
                  <a:lnTo>
                    <a:pt x="21600" y="3703"/>
                  </a:lnTo>
                  <a:close/>
                </a:path>
              </a:pathLst>
            </a:custGeom>
            <a:solidFill>
              <a:srgbClr val="44546A"/>
            </a:solidFill>
            <a:ln w="12700" cap="flat">
              <a:noFill/>
              <a:miter lim="400000"/>
            </a:ln>
            <a:effectLst/>
          </p:spPr>
          <p:txBody>
            <a:bodyPr wrap="square" lIns="45719" tIns="45719" rIns="45719" bIns="45719" numCol="1" anchor="t">
              <a:noAutofit/>
            </a:bodyPr>
            <a:lstStyle/>
            <a:p>
              <a:pPr>
                <a:defRPr sz="1800">
                  <a:latin typeface="Microsoft YaHei"/>
                  <a:ea typeface="Microsoft YaHei"/>
                  <a:cs typeface="Microsoft YaHei"/>
                  <a:sym typeface="Microsoft YaHei"/>
                </a:defRPr>
              </a:pPr>
            </a:p>
          </p:txBody>
        </p:sp>
      </p:grpSp>
      <p:grpSp>
        <p:nvGrpSpPr>
          <p:cNvPr id="102" name="组合 15"/>
          <p:cNvGrpSpPr/>
          <p:nvPr/>
        </p:nvGrpSpPr>
        <p:grpSpPr>
          <a:xfrm>
            <a:off x="1236107" y="1352119"/>
            <a:ext cx="1987091" cy="307341"/>
            <a:chOff x="0" y="0"/>
            <a:chExt cx="1987089" cy="307340"/>
          </a:xfrm>
        </p:grpSpPr>
        <p:sp>
          <p:nvSpPr>
            <p:cNvPr id="96" name="矩形 1"/>
            <p:cNvSpPr txBox="1"/>
            <p:nvPr/>
          </p:nvSpPr>
          <p:spPr>
            <a:xfrm>
              <a:off x="263464" y="0"/>
              <a:ext cx="1723626" cy="30734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719" tIns="45719" rIns="45719" bIns="45719" numCol="1" anchor="t">
              <a:spAutoFit/>
            </a:bodyPr>
            <a:lstStyle>
              <a:lvl1pPr algn="just">
                <a:lnSpc>
                  <a:spcPct val="150000"/>
                </a:lnSpc>
                <a:defRPr sz="1200">
                  <a:solidFill>
                    <a:srgbClr val="44546A"/>
                  </a:solidFill>
                  <a:latin typeface="方正黑体简体"/>
                  <a:ea typeface="方正黑体简体"/>
                  <a:cs typeface="方正黑体简体"/>
                  <a:sym typeface="方正黑体简体"/>
                </a:defRPr>
              </a:lvl1pPr>
            </a:lstStyle>
            <a:p>
              <a:pPr/>
              <a:r>
                <a:t>具像化</a:t>
              </a:r>
            </a:p>
          </p:txBody>
        </p:sp>
        <p:grpSp>
          <p:nvGrpSpPr>
            <p:cNvPr id="101" name="组合 122"/>
            <p:cNvGrpSpPr/>
            <p:nvPr/>
          </p:nvGrpSpPr>
          <p:grpSpPr>
            <a:xfrm>
              <a:off x="0" y="111099"/>
              <a:ext cx="192043" cy="193630"/>
              <a:chOff x="0" y="0"/>
              <a:chExt cx="192042" cy="193629"/>
            </a:xfrm>
          </p:grpSpPr>
          <p:sp>
            <p:nvSpPr>
              <p:cNvPr id="97" name="Rectangle 12"/>
              <p:cNvSpPr/>
              <p:nvPr/>
            </p:nvSpPr>
            <p:spPr>
              <a:xfrm>
                <a:off x="-1" y="19673"/>
                <a:ext cx="77236" cy="75589"/>
              </a:xfrm>
              <a:prstGeom prst="rect">
                <a:avLst/>
              </a:prstGeom>
              <a:solidFill>
                <a:srgbClr val="44546A"/>
              </a:solidFill>
              <a:ln w="12700" cap="flat">
                <a:noFill/>
                <a:miter lim="400000"/>
              </a:ln>
              <a:effectLst/>
            </p:spPr>
            <p:txBody>
              <a:bodyPr wrap="square" lIns="45719" tIns="45719" rIns="45719" bIns="45719" numCol="1" anchor="t">
                <a:noAutofit/>
              </a:bodyPr>
              <a:lstStyle/>
              <a:p>
                <a:pPr>
                  <a:defRPr sz="1800">
                    <a:solidFill>
                      <a:srgbClr val="404040"/>
                    </a:solidFill>
                    <a:latin typeface="Microsoft YaHei"/>
                    <a:ea typeface="Microsoft YaHei"/>
                    <a:cs typeface="Microsoft YaHei"/>
                    <a:sym typeface="Microsoft YaHei"/>
                  </a:defRPr>
                </a:pPr>
              </a:p>
            </p:txBody>
          </p:sp>
          <p:sp>
            <p:nvSpPr>
              <p:cNvPr id="98" name="Rectangle 13"/>
              <p:cNvSpPr/>
              <p:nvPr/>
            </p:nvSpPr>
            <p:spPr>
              <a:xfrm>
                <a:off x="96021" y="0"/>
                <a:ext cx="96022" cy="95262"/>
              </a:xfrm>
              <a:prstGeom prst="rect">
                <a:avLst/>
              </a:prstGeom>
              <a:solidFill>
                <a:srgbClr val="44546A"/>
              </a:solidFill>
              <a:ln w="12700" cap="flat">
                <a:noFill/>
                <a:miter lim="400000"/>
              </a:ln>
              <a:effectLst/>
            </p:spPr>
            <p:txBody>
              <a:bodyPr wrap="square" lIns="45719" tIns="45719" rIns="45719" bIns="45719" numCol="1" anchor="t">
                <a:noAutofit/>
              </a:bodyPr>
              <a:lstStyle/>
              <a:p>
                <a:pPr>
                  <a:defRPr sz="1800">
                    <a:solidFill>
                      <a:srgbClr val="404040"/>
                    </a:solidFill>
                    <a:latin typeface="Microsoft YaHei"/>
                    <a:ea typeface="Microsoft YaHei"/>
                    <a:cs typeface="Microsoft YaHei"/>
                    <a:sym typeface="Microsoft YaHei"/>
                  </a:defRPr>
                </a:pPr>
              </a:p>
            </p:txBody>
          </p:sp>
          <p:sp>
            <p:nvSpPr>
              <p:cNvPr id="99" name="Rectangle 14"/>
              <p:cNvSpPr/>
              <p:nvPr/>
            </p:nvSpPr>
            <p:spPr>
              <a:xfrm>
                <a:off x="-1" y="118041"/>
                <a:ext cx="77236" cy="75589"/>
              </a:xfrm>
              <a:prstGeom prst="rect">
                <a:avLst/>
              </a:prstGeom>
              <a:solidFill>
                <a:srgbClr val="44546A"/>
              </a:solidFill>
              <a:ln w="12700" cap="flat">
                <a:noFill/>
                <a:miter lim="400000"/>
              </a:ln>
              <a:effectLst/>
            </p:spPr>
            <p:txBody>
              <a:bodyPr wrap="square" lIns="45719" tIns="45719" rIns="45719" bIns="45719" numCol="1" anchor="t">
                <a:noAutofit/>
              </a:bodyPr>
              <a:lstStyle/>
              <a:p>
                <a:pPr>
                  <a:defRPr sz="1800">
                    <a:solidFill>
                      <a:srgbClr val="404040"/>
                    </a:solidFill>
                    <a:latin typeface="Microsoft YaHei"/>
                    <a:ea typeface="Microsoft YaHei"/>
                    <a:cs typeface="Microsoft YaHei"/>
                    <a:sym typeface="Microsoft YaHei"/>
                  </a:defRPr>
                </a:pPr>
              </a:p>
            </p:txBody>
          </p:sp>
          <p:sp>
            <p:nvSpPr>
              <p:cNvPr id="100" name="Rectangle 15"/>
              <p:cNvSpPr/>
              <p:nvPr/>
            </p:nvSpPr>
            <p:spPr>
              <a:xfrm>
                <a:off x="96021" y="118041"/>
                <a:ext cx="76192" cy="75589"/>
              </a:xfrm>
              <a:prstGeom prst="rect">
                <a:avLst/>
              </a:prstGeom>
              <a:solidFill>
                <a:srgbClr val="44546A"/>
              </a:solidFill>
              <a:ln w="12700" cap="flat">
                <a:noFill/>
                <a:miter lim="400000"/>
              </a:ln>
              <a:effectLst/>
            </p:spPr>
            <p:txBody>
              <a:bodyPr wrap="square" lIns="45719" tIns="45719" rIns="45719" bIns="45719" numCol="1" anchor="t">
                <a:noAutofit/>
              </a:bodyPr>
              <a:lstStyle/>
              <a:p>
                <a:pPr>
                  <a:defRPr sz="1800">
                    <a:solidFill>
                      <a:srgbClr val="404040"/>
                    </a:solidFill>
                    <a:latin typeface="Microsoft YaHei"/>
                    <a:ea typeface="Microsoft YaHei"/>
                    <a:cs typeface="Microsoft YaHei"/>
                    <a:sym typeface="Microsoft YaHei"/>
                  </a:defRPr>
                </a:pPr>
              </a:p>
            </p:txBody>
          </p:sp>
        </p:grpSp>
      </p:grpSp>
      <p:grpSp>
        <p:nvGrpSpPr>
          <p:cNvPr id="107" name="组合 22"/>
          <p:cNvGrpSpPr/>
          <p:nvPr/>
        </p:nvGrpSpPr>
        <p:grpSpPr>
          <a:xfrm>
            <a:off x="6215422" y="2871006"/>
            <a:ext cx="1928368" cy="342821"/>
            <a:chOff x="0" y="0"/>
            <a:chExt cx="1928366" cy="342819"/>
          </a:xfrm>
        </p:grpSpPr>
        <p:sp>
          <p:nvSpPr>
            <p:cNvPr id="103" name="矩形 1"/>
            <p:cNvSpPr txBox="1"/>
            <p:nvPr/>
          </p:nvSpPr>
          <p:spPr>
            <a:xfrm>
              <a:off x="204740" y="-1"/>
              <a:ext cx="1723627" cy="30734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719" tIns="45719" rIns="45719" bIns="45719" numCol="1" anchor="t">
              <a:spAutoFit/>
            </a:bodyPr>
            <a:lstStyle>
              <a:lvl1pPr algn="just">
                <a:lnSpc>
                  <a:spcPct val="150000"/>
                </a:lnSpc>
                <a:defRPr sz="1200">
                  <a:solidFill>
                    <a:srgbClr val="44546A"/>
                  </a:solidFill>
                  <a:latin typeface="方正黑体简体"/>
                  <a:ea typeface="方正黑体简体"/>
                  <a:cs typeface="方正黑体简体"/>
                  <a:sym typeface="方正黑体简体"/>
                </a:defRPr>
              </a:lvl1pPr>
            </a:lstStyle>
            <a:p>
              <a:pPr/>
              <a:r>
                <a:t>互动性</a:t>
              </a:r>
            </a:p>
          </p:txBody>
        </p:sp>
        <p:grpSp>
          <p:nvGrpSpPr>
            <p:cNvPr id="106" name="组合 13321"/>
            <p:cNvGrpSpPr/>
            <p:nvPr/>
          </p:nvGrpSpPr>
          <p:grpSpPr>
            <a:xfrm>
              <a:off x="0" y="133318"/>
              <a:ext cx="211089" cy="209502"/>
              <a:chOff x="0" y="0"/>
              <a:chExt cx="211088" cy="209501"/>
            </a:xfrm>
          </p:grpSpPr>
          <p:sp>
            <p:nvSpPr>
              <p:cNvPr id="104" name="Freeform 11"/>
              <p:cNvSpPr/>
              <p:nvPr/>
            </p:nvSpPr>
            <p:spPr>
              <a:xfrm>
                <a:off x="0" y="14448"/>
                <a:ext cx="196532" cy="195054"/>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0000" y="0"/>
                    </a:moveTo>
                    <a:lnTo>
                      <a:pt x="8000" y="200"/>
                    </a:lnTo>
                    <a:lnTo>
                      <a:pt x="6200" y="1000"/>
                    </a:lnTo>
                    <a:lnTo>
                      <a:pt x="4600" y="1800"/>
                    </a:lnTo>
                    <a:lnTo>
                      <a:pt x="3000" y="3200"/>
                    </a:lnTo>
                    <a:lnTo>
                      <a:pt x="1600" y="4800"/>
                    </a:lnTo>
                    <a:lnTo>
                      <a:pt x="600" y="6800"/>
                    </a:lnTo>
                    <a:lnTo>
                      <a:pt x="0" y="8800"/>
                    </a:lnTo>
                    <a:lnTo>
                      <a:pt x="0" y="12800"/>
                    </a:lnTo>
                    <a:lnTo>
                      <a:pt x="600" y="14800"/>
                    </a:lnTo>
                    <a:lnTo>
                      <a:pt x="1600" y="16800"/>
                    </a:lnTo>
                    <a:lnTo>
                      <a:pt x="3000" y="18400"/>
                    </a:lnTo>
                    <a:lnTo>
                      <a:pt x="4800" y="19800"/>
                    </a:lnTo>
                    <a:lnTo>
                      <a:pt x="6600" y="20800"/>
                    </a:lnTo>
                    <a:lnTo>
                      <a:pt x="8600" y="21400"/>
                    </a:lnTo>
                    <a:lnTo>
                      <a:pt x="10800" y="21600"/>
                    </a:lnTo>
                    <a:lnTo>
                      <a:pt x="12800" y="21400"/>
                    </a:lnTo>
                    <a:lnTo>
                      <a:pt x="14800" y="20800"/>
                    </a:lnTo>
                    <a:lnTo>
                      <a:pt x="16800" y="19800"/>
                    </a:lnTo>
                    <a:lnTo>
                      <a:pt x="18400" y="18400"/>
                    </a:lnTo>
                    <a:lnTo>
                      <a:pt x="19800" y="17000"/>
                    </a:lnTo>
                    <a:lnTo>
                      <a:pt x="20600" y="15200"/>
                    </a:lnTo>
                    <a:lnTo>
                      <a:pt x="21200" y="13400"/>
                    </a:lnTo>
                    <a:lnTo>
                      <a:pt x="21600" y="11600"/>
                    </a:lnTo>
                    <a:lnTo>
                      <a:pt x="10000" y="11600"/>
                    </a:lnTo>
                    <a:lnTo>
                      <a:pt x="10000" y="0"/>
                    </a:lnTo>
                    <a:close/>
                  </a:path>
                </a:pathLst>
              </a:custGeom>
              <a:solidFill>
                <a:srgbClr val="44546A"/>
              </a:solidFill>
              <a:ln w="12700" cap="flat">
                <a:noFill/>
                <a:miter lim="400000"/>
              </a:ln>
              <a:effectLst/>
            </p:spPr>
            <p:txBody>
              <a:bodyPr wrap="square" lIns="45719" tIns="45719" rIns="45719" bIns="45719" numCol="1" anchor="t">
                <a:noAutofit/>
              </a:bodyPr>
              <a:lstStyle/>
              <a:p>
                <a:pPr>
                  <a:defRPr sz="1800">
                    <a:solidFill>
                      <a:srgbClr val="404040"/>
                    </a:solidFill>
                    <a:latin typeface="Microsoft YaHei"/>
                    <a:ea typeface="Microsoft YaHei"/>
                    <a:cs typeface="Microsoft YaHei"/>
                    <a:sym typeface="Microsoft YaHei"/>
                  </a:defRPr>
                </a:pPr>
              </a:p>
            </p:txBody>
          </p:sp>
          <p:sp>
            <p:nvSpPr>
              <p:cNvPr id="105" name="Freeform 12"/>
              <p:cNvSpPr/>
              <p:nvPr/>
            </p:nvSpPr>
            <p:spPr>
              <a:xfrm>
                <a:off x="103724" y="-1"/>
                <a:ext cx="107365" cy="104752"/>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5742" y="5959"/>
                    </a:moveTo>
                    <a:lnTo>
                      <a:pt x="14278" y="4469"/>
                    </a:lnTo>
                    <a:lnTo>
                      <a:pt x="12447" y="2979"/>
                    </a:lnTo>
                    <a:lnTo>
                      <a:pt x="10251" y="1862"/>
                    </a:lnTo>
                    <a:lnTo>
                      <a:pt x="6590" y="372"/>
                    </a:lnTo>
                    <a:lnTo>
                      <a:pt x="4393" y="0"/>
                    </a:lnTo>
                    <a:lnTo>
                      <a:pt x="0" y="0"/>
                    </a:lnTo>
                    <a:lnTo>
                      <a:pt x="0" y="21600"/>
                    </a:lnTo>
                    <a:lnTo>
                      <a:pt x="21600" y="21600"/>
                    </a:lnTo>
                    <a:lnTo>
                      <a:pt x="21600" y="17503"/>
                    </a:lnTo>
                    <a:lnTo>
                      <a:pt x="20868" y="15269"/>
                    </a:lnTo>
                    <a:lnTo>
                      <a:pt x="20502" y="13407"/>
                    </a:lnTo>
                    <a:lnTo>
                      <a:pt x="19769" y="11172"/>
                    </a:lnTo>
                    <a:lnTo>
                      <a:pt x="18671" y="9310"/>
                    </a:lnTo>
                    <a:lnTo>
                      <a:pt x="17207" y="7448"/>
                    </a:lnTo>
                    <a:lnTo>
                      <a:pt x="15742" y="5959"/>
                    </a:lnTo>
                    <a:close/>
                  </a:path>
                </a:pathLst>
              </a:custGeom>
              <a:solidFill>
                <a:schemeClr val="accent1"/>
              </a:solidFill>
              <a:ln w="12700" cap="flat">
                <a:noFill/>
                <a:miter lim="400000"/>
              </a:ln>
              <a:effectLst/>
            </p:spPr>
            <p:txBody>
              <a:bodyPr wrap="square" lIns="45719" tIns="45719" rIns="45719" bIns="45719" numCol="1" anchor="t">
                <a:noAutofit/>
              </a:bodyPr>
              <a:lstStyle/>
              <a:p>
                <a:pPr>
                  <a:defRPr sz="1800">
                    <a:solidFill>
                      <a:srgbClr val="404040"/>
                    </a:solidFill>
                    <a:latin typeface="Microsoft YaHei"/>
                    <a:ea typeface="Microsoft YaHei"/>
                    <a:cs typeface="Microsoft YaHei"/>
                    <a:sym typeface="Microsoft YaHei"/>
                  </a:defRPr>
                </a:pPr>
              </a:p>
            </p:txBody>
          </p:sp>
        </p:grpSp>
      </p:grpSp>
      <p:grpSp>
        <p:nvGrpSpPr>
          <p:cNvPr id="114" name="组合 27"/>
          <p:cNvGrpSpPr/>
          <p:nvPr/>
        </p:nvGrpSpPr>
        <p:grpSpPr>
          <a:xfrm>
            <a:off x="1227258" y="2872596"/>
            <a:ext cx="1959468" cy="319016"/>
            <a:chOff x="0" y="0"/>
            <a:chExt cx="1959466" cy="319014"/>
          </a:xfrm>
        </p:grpSpPr>
        <p:sp>
          <p:nvSpPr>
            <p:cNvPr id="108" name="矩形 1"/>
            <p:cNvSpPr txBox="1"/>
            <p:nvPr/>
          </p:nvSpPr>
          <p:spPr>
            <a:xfrm>
              <a:off x="235841" y="0"/>
              <a:ext cx="1723626" cy="30734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719" tIns="45719" rIns="45719" bIns="45719" numCol="1" anchor="t">
              <a:spAutoFit/>
            </a:bodyPr>
            <a:lstStyle>
              <a:lvl1pPr algn="just">
                <a:lnSpc>
                  <a:spcPct val="150000"/>
                </a:lnSpc>
                <a:defRPr sz="1200">
                  <a:solidFill>
                    <a:srgbClr val="44546A"/>
                  </a:solidFill>
                  <a:latin typeface="方正黑体简体"/>
                  <a:ea typeface="方正黑体简体"/>
                  <a:cs typeface="方正黑体简体"/>
                  <a:sym typeface="方正黑体简体"/>
                </a:defRPr>
              </a:lvl1pPr>
            </a:lstStyle>
            <a:p>
              <a:pPr/>
              <a:r>
                <a:t>体验感</a:t>
              </a:r>
            </a:p>
          </p:txBody>
        </p:sp>
        <p:grpSp>
          <p:nvGrpSpPr>
            <p:cNvPr id="113" name="组合 13322"/>
            <p:cNvGrpSpPr/>
            <p:nvPr/>
          </p:nvGrpSpPr>
          <p:grpSpPr>
            <a:xfrm>
              <a:off x="-1" y="95227"/>
              <a:ext cx="209503" cy="223788"/>
              <a:chOff x="0" y="0"/>
              <a:chExt cx="209501" cy="223786"/>
            </a:xfrm>
          </p:grpSpPr>
          <p:sp>
            <p:nvSpPr>
              <p:cNvPr id="109" name="Rectangle 13"/>
              <p:cNvSpPr/>
              <p:nvPr/>
            </p:nvSpPr>
            <p:spPr>
              <a:xfrm>
                <a:off x="-1" y="44757"/>
                <a:ext cx="34022" cy="179030"/>
              </a:xfrm>
              <a:prstGeom prst="rect">
                <a:avLst/>
              </a:prstGeom>
              <a:solidFill>
                <a:srgbClr val="44546A"/>
              </a:solidFill>
              <a:ln w="12700" cap="flat">
                <a:noFill/>
                <a:miter lim="400000"/>
              </a:ln>
              <a:effectLst/>
            </p:spPr>
            <p:txBody>
              <a:bodyPr wrap="square" lIns="45719" tIns="45719" rIns="45719" bIns="45719" numCol="1" anchor="t">
                <a:noAutofit/>
              </a:bodyPr>
              <a:lstStyle/>
              <a:p>
                <a:pPr>
                  <a:defRPr sz="1800">
                    <a:latin typeface="Microsoft YaHei"/>
                    <a:ea typeface="Microsoft YaHei"/>
                    <a:cs typeface="Microsoft YaHei"/>
                    <a:sym typeface="Microsoft YaHei"/>
                  </a:defRPr>
                </a:pPr>
              </a:p>
            </p:txBody>
          </p:sp>
          <p:sp>
            <p:nvSpPr>
              <p:cNvPr id="110" name="Rectangle 14"/>
              <p:cNvSpPr/>
              <p:nvPr/>
            </p:nvSpPr>
            <p:spPr>
              <a:xfrm>
                <a:off x="59089" y="17631"/>
                <a:ext cx="34022" cy="206156"/>
              </a:xfrm>
              <a:prstGeom prst="rect">
                <a:avLst/>
              </a:prstGeom>
              <a:solidFill>
                <a:srgbClr val="44546A"/>
              </a:solidFill>
              <a:ln w="12700" cap="flat">
                <a:noFill/>
                <a:miter lim="400000"/>
              </a:ln>
              <a:effectLst/>
            </p:spPr>
            <p:txBody>
              <a:bodyPr wrap="square" lIns="45719" tIns="45719" rIns="45719" bIns="45719" numCol="1" anchor="t">
                <a:noAutofit/>
              </a:bodyPr>
              <a:lstStyle/>
              <a:p>
                <a:pPr>
                  <a:defRPr sz="1800">
                    <a:latin typeface="Microsoft YaHei"/>
                    <a:ea typeface="Microsoft YaHei"/>
                    <a:cs typeface="Microsoft YaHei"/>
                    <a:sym typeface="Microsoft YaHei"/>
                  </a:defRPr>
                </a:pPr>
              </a:p>
            </p:txBody>
          </p:sp>
          <p:sp>
            <p:nvSpPr>
              <p:cNvPr id="111" name="Rectangle 15"/>
              <p:cNvSpPr/>
              <p:nvPr/>
            </p:nvSpPr>
            <p:spPr>
              <a:xfrm>
                <a:off x="116389" y="0"/>
                <a:ext cx="35812" cy="223787"/>
              </a:xfrm>
              <a:prstGeom prst="rect">
                <a:avLst/>
              </a:prstGeom>
              <a:solidFill>
                <a:srgbClr val="44546A"/>
              </a:solidFill>
              <a:ln w="12700" cap="flat">
                <a:noFill/>
                <a:miter lim="400000"/>
              </a:ln>
              <a:effectLst/>
            </p:spPr>
            <p:txBody>
              <a:bodyPr wrap="square" lIns="45719" tIns="45719" rIns="45719" bIns="45719" numCol="1" anchor="t">
                <a:noAutofit/>
              </a:bodyPr>
              <a:lstStyle/>
              <a:p>
                <a:pPr>
                  <a:defRPr sz="1800">
                    <a:latin typeface="Microsoft YaHei"/>
                    <a:ea typeface="Microsoft YaHei"/>
                    <a:cs typeface="Microsoft YaHei"/>
                    <a:sym typeface="Microsoft YaHei"/>
                  </a:defRPr>
                </a:pPr>
              </a:p>
            </p:txBody>
          </p:sp>
          <p:sp>
            <p:nvSpPr>
              <p:cNvPr id="112" name="Rectangle 16"/>
              <p:cNvSpPr/>
              <p:nvPr/>
            </p:nvSpPr>
            <p:spPr>
              <a:xfrm>
                <a:off x="175480" y="111215"/>
                <a:ext cx="34022" cy="112572"/>
              </a:xfrm>
              <a:prstGeom prst="rect">
                <a:avLst/>
              </a:prstGeom>
              <a:solidFill>
                <a:srgbClr val="44546A"/>
              </a:solidFill>
              <a:ln w="12700" cap="flat">
                <a:noFill/>
                <a:miter lim="400000"/>
              </a:ln>
              <a:effectLst/>
            </p:spPr>
            <p:txBody>
              <a:bodyPr wrap="square" lIns="45719" tIns="45719" rIns="45719" bIns="45719" numCol="1" anchor="t">
                <a:noAutofit/>
              </a:bodyPr>
              <a:lstStyle/>
              <a:p>
                <a:pPr>
                  <a:defRPr sz="1800">
                    <a:latin typeface="Microsoft YaHei"/>
                    <a:ea typeface="Microsoft YaHei"/>
                    <a:cs typeface="Microsoft YaHei"/>
                    <a:sym typeface="Microsoft YaHei"/>
                  </a:defRPr>
                </a:pPr>
              </a:p>
            </p:txBody>
          </p:sp>
        </p:grpSp>
      </p:grpSp>
      <p:grpSp>
        <p:nvGrpSpPr>
          <p:cNvPr id="117" name="组合 34"/>
          <p:cNvGrpSpPr/>
          <p:nvPr/>
        </p:nvGrpSpPr>
        <p:grpSpPr>
          <a:xfrm>
            <a:off x="1116417" y="1734618"/>
            <a:ext cx="3013514" cy="661836"/>
            <a:chOff x="0" y="0"/>
            <a:chExt cx="3013513" cy="661834"/>
          </a:xfrm>
        </p:grpSpPr>
        <p:sp>
          <p:nvSpPr>
            <p:cNvPr id="115" name="任意多边形 35"/>
            <p:cNvSpPr/>
            <p:nvPr/>
          </p:nvSpPr>
          <p:spPr>
            <a:xfrm flipH="1">
              <a:off x="0" y="0"/>
              <a:ext cx="2973835" cy="615808"/>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21600"/>
                  </a:moveTo>
                  <a:lnTo>
                    <a:pt x="2486" y="0"/>
                  </a:lnTo>
                  <a:lnTo>
                    <a:pt x="21600" y="0"/>
                  </a:lnTo>
                </a:path>
              </a:pathLst>
            </a:custGeom>
            <a:noFill/>
            <a:ln w="12700" cap="flat">
              <a:solidFill>
                <a:srgbClr val="808080"/>
              </a:solidFill>
              <a:prstDash val="dash"/>
              <a:miter lim="800000"/>
              <a:headEnd type="oval" w="med" len="med"/>
            </a:ln>
            <a:effectLst/>
          </p:spPr>
          <p:txBody>
            <a:bodyPr wrap="square" lIns="45719" tIns="45719" rIns="45719" bIns="45719" numCol="1" anchor="ctr">
              <a:noAutofit/>
            </a:bodyPr>
            <a:lstStyle/>
            <a:p>
              <a:pPr algn="ctr">
                <a:defRPr sz="1800">
                  <a:solidFill>
                    <a:srgbClr val="FFFFFF"/>
                  </a:solidFill>
                  <a:latin typeface="Microsoft YaHei"/>
                  <a:ea typeface="Microsoft YaHei"/>
                  <a:cs typeface="Microsoft YaHei"/>
                  <a:sym typeface="Microsoft YaHei"/>
                </a:defRPr>
              </a:pPr>
            </a:p>
          </p:txBody>
        </p:sp>
        <p:sp>
          <p:nvSpPr>
            <p:cNvPr id="116" name="Oval 54"/>
            <p:cNvSpPr/>
            <p:nvPr/>
          </p:nvSpPr>
          <p:spPr>
            <a:xfrm>
              <a:off x="2930981" y="579302"/>
              <a:ext cx="82533" cy="82533"/>
            </a:xfrm>
            <a:prstGeom prst="ellipse">
              <a:avLst/>
            </a:prstGeom>
            <a:gradFill flip="none" rotWithShape="1">
              <a:gsLst>
                <a:gs pos="0">
                  <a:srgbClr val="9A9A9A"/>
                </a:gs>
                <a:gs pos="50000">
                  <a:srgbClr val="8D8D8D"/>
                </a:gs>
                <a:gs pos="100000">
                  <a:srgbClr val="787878"/>
                </a:gs>
              </a:gsLst>
              <a:lin ang="5400000" scaled="0"/>
            </a:gradFill>
            <a:ln w="6350" cap="flat">
              <a:solidFill>
                <a:srgbClr val="808080"/>
              </a:solidFill>
              <a:prstDash val="solid"/>
              <a:miter lim="800000"/>
            </a:ln>
            <a:effectLst>
              <a:outerShdw sx="100000" sy="100000" kx="0" ky="0" algn="b" rotWithShape="0" blurRad="63500" dist="0" dir="0">
                <a:srgbClr val="000000">
                  <a:alpha val="40000"/>
                </a:srgbClr>
              </a:outerShdw>
            </a:effectLst>
          </p:spPr>
          <p:txBody>
            <a:bodyPr wrap="square" lIns="45719" tIns="45719" rIns="45719" bIns="45719" numCol="1" anchor="t">
              <a:noAutofit/>
            </a:bodyPr>
            <a:lstStyle/>
            <a:p>
              <a:pPr>
                <a:defRPr sz="1800">
                  <a:latin typeface="Microsoft YaHei"/>
                  <a:ea typeface="Microsoft YaHei"/>
                  <a:cs typeface="Microsoft YaHei"/>
                  <a:sym typeface="Microsoft YaHei"/>
                </a:defRPr>
              </a:pPr>
            </a:p>
          </p:txBody>
        </p:sp>
      </p:grpSp>
      <p:grpSp>
        <p:nvGrpSpPr>
          <p:cNvPr id="120" name="组合 37"/>
          <p:cNvGrpSpPr/>
          <p:nvPr/>
        </p:nvGrpSpPr>
        <p:grpSpPr>
          <a:xfrm>
            <a:off x="5155217" y="1744141"/>
            <a:ext cx="2783831" cy="658662"/>
            <a:chOff x="0" y="0"/>
            <a:chExt cx="2783830" cy="658660"/>
          </a:xfrm>
        </p:grpSpPr>
        <p:sp>
          <p:nvSpPr>
            <p:cNvPr id="118" name="任意多边形 38"/>
            <p:cNvSpPr/>
            <p:nvPr/>
          </p:nvSpPr>
          <p:spPr>
            <a:xfrm>
              <a:off x="47613" y="-1"/>
              <a:ext cx="2736218" cy="615810"/>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21600"/>
                  </a:moveTo>
                  <a:lnTo>
                    <a:pt x="2486" y="0"/>
                  </a:lnTo>
                  <a:lnTo>
                    <a:pt x="21600" y="0"/>
                  </a:lnTo>
                </a:path>
              </a:pathLst>
            </a:custGeom>
            <a:noFill/>
            <a:ln w="12700" cap="flat">
              <a:solidFill>
                <a:srgbClr val="808080"/>
              </a:solidFill>
              <a:prstDash val="dash"/>
              <a:miter lim="800000"/>
              <a:headEnd type="oval" w="med" len="med"/>
            </a:ln>
            <a:effectLst/>
          </p:spPr>
          <p:txBody>
            <a:bodyPr wrap="square" lIns="45719" tIns="45719" rIns="45719" bIns="45719" numCol="1" anchor="ctr">
              <a:noAutofit/>
            </a:bodyPr>
            <a:lstStyle/>
            <a:p>
              <a:pPr algn="ctr">
                <a:defRPr sz="1800">
                  <a:solidFill>
                    <a:srgbClr val="FFFFFF"/>
                  </a:solidFill>
                  <a:latin typeface="Microsoft YaHei"/>
                  <a:ea typeface="Microsoft YaHei"/>
                  <a:cs typeface="Microsoft YaHei"/>
                  <a:sym typeface="Microsoft YaHei"/>
                </a:defRPr>
              </a:pPr>
            </a:p>
          </p:txBody>
        </p:sp>
        <p:sp>
          <p:nvSpPr>
            <p:cNvPr id="119" name="Oval 54"/>
            <p:cNvSpPr/>
            <p:nvPr/>
          </p:nvSpPr>
          <p:spPr>
            <a:xfrm>
              <a:off x="-1" y="576128"/>
              <a:ext cx="82533" cy="82533"/>
            </a:xfrm>
            <a:prstGeom prst="ellipse">
              <a:avLst/>
            </a:prstGeom>
            <a:gradFill flip="none" rotWithShape="1">
              <a:gsLst>
                <a:gs pos="0">
                  <a:srgbClr val="9A9A9A"/>
                </a:gs>
                <a:gs pos="50000">
                  <a:srgbClr val="8D8D8D"/>
                </a:gs>
                <a:gs pos="100000">
                  <a:srgbClr val="787878"/>
                </a:gs>
              </a:gsLst>
              <a:lin ang="5400000" scaled="0"/>
            </a:gradFill>
            <a:ln w="6350" cap="flat">
              <a:solidFill>
                <a:srgbClr val="808080"/>
              </a:solidFill>
              <a:prstDash val="solid"/>
              <a:miter lim="800000"/>
            </a:ln>
            <a:effectLst>
              <a:outerShdw sx="100000" sy="100000" kx="0" ky="0" algn="b" rotWithShape="0" blurRad="63500" dist="0" dir="0">
                <a:srgbClr val="000000">
                  <a:alpha val="40000"/>
                </a:srgbClr>
              </a:outerShdw>
            </a:effectLst>
          </p:spPr>
          <p:txBody>
            <a:bodyPr wrap="square" lIns="45719" tIns="45719" rIns="45719" bIns="45719" numCol="1" anchor="t">
              <a:noAutofit/>
            </a:bodyPr>
            <a:lstStyle/>
            <a:p>
              <a:pPr>
                <a:defRPr sz="1800">
                  <a:latin typeface="Microsoft YaHei"/>
                  <a:ea typeface="Microsoft YaHei"/>
                  <a:cs typeface="Microsoft YaHei"/>
                  <a:sym typeface="Microsoft YaHei"/>
                </a:defRPr>
              </a:pPr>
            </a:p>
          </p:txBody>
        </p:sp>
      </p:grpSp>
      <p:grpSp>
        <p:nvGrpSpPr>
          <p:cNvPr id="123" name="组合 40"/>
          <p:cNvGrpSpPr/>
          <p:nvPr/>
        </p:nvGrpSpPr>
        <p:grpSpPr>
          <a:xfrm>
            <a:off x="5202830" y="3259854"/>
            <a:ext cx="2756851" cy="661836"/>
            <a:chOff x="0" y="0"/>
            <a:chExt cx="2756849" cy="661834"/>
          </a:xfrm>
        </p:grpSpPr>
        <p:sp>
          <p:nvSpPr>
            <p:cNvPr id="121" name="任意多边形 41"/>
            <p:cNvSpPr/>
            <p:nvPr/>
          </p:nvSpPr>
          <p:spPr>
            <a:xfrm>
              <a:off x="44439" y="-1"/>
              <a:ext cx="2712411" cy="620570"/>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21600"/>
                  </a:moveTo>
                  <a:lnTo>
                    <a:pt x="2848" y="221"/>
                  </a:lnTo>
                  <a:lnTo>
                    <a:pt x="21600" y="0"/>
                  </a:lnTo>
                </a:path>
              </a:pathLst>
            </a:custGeom>
            <a:noFill/>
            <a:ln w="12700" cap="flat">
              <a:solidFill>
                <a:srgbClr val="808080"/>
              </a:solidFill>
              <a:prstDash val="dash"/>
              <a:miter lim="800000"/>
              <a:headEnd type="oval" w="med" len="med"/>
            </a:ln>
            <a:effectLst/>
          </p:spPr>
          <p:txBody>
            <a:bodyPr wrap="square" lIns="45719" tIns="45719" rIns="45719" bIns="45719" numCol="1" anchor="ctr">
              <a:noAutofit/>
            </a:bodyPr>
            <a:lstStyle/>
            <a:p>
              <a:pPr algn="ctr">
                <a:defRPr sz="1800">
                  <a:solidFill>
                    <a:srgbClr val="FFFFFF"/>
                  </a:solidFill>
                  <a:latin typeface="Microsoft YaHei"/>
                  <a:ea typeface="Microsoft YaHei"/>
                  <a:cs typeface="Microsoft YaHei"/>
                  <a:sym typeface="Microsoft YaHei"/>
                </a:defRPr>
              </a:pPr>
            </a:p>
          </p:txBody>
        </p:sp>
        <p:sp>
          <p:nvSpPr>
            <p:cNvPr id="122" name="Oval 54"/>
            <p:cNvSpPr/>
            <p:nvPr/>
          </p:nvSpPr>
          <p:spPr>
            <a:xfrm>
              <a:off x="-1" y="579302"/>
              <a:ext cx="82533" cy="82533"/>
            </a:xfrm>
            <a:prstGeom prst="ellipse">
              <a:avLst/>
            </a:prstGeom>
            <a:gradFill flip="none" rotWithShape="1">
              <a:gsLst>
                <a:gs pos="0">
                  <a:srgbClr val="9A9A9A"/>
                </a:gs>
                <a:gs pos="50000">
                  <a:srgbClr val="8D8D8D"/>
                </a:gs>
                <a:gs pos="100000">
                  <a:srgbClr val="787878"/>
                </a:gs>
              </a:gsLst>
              <a:lin ang="5400000" scaled="0"/>
            </a:gradFill>
            <a:ln w="6350" cap="flat">
              <a:solidFill>
                <a:srgbClr val="808080"/>
              </a:solidFill>
              <a:prstDash val="solid"/>
              <a:miter lim="800000"/>
            </a:ln>
            <a:effectLst>
              <a:outerShdw sx="100000" sy="100000" kx="0" ky="0" algn="b" rotWithShape="0" blurRad="63500" dist="0" dir="0">
                <a:srgbClr val="000000">
                  <a:alpha val="40000"/>
                </a:srgbClr>
              </a:outerShdw>
            </a:effectLst>
          </p:spPr>
          <p:txBody>
            <a:bodyPr wrap="square" lIns="45719" tIns="45719" rIns="45719" bIns="45719" numCol="1" anchor="t">
              <a:noAutofit/>
            </a:bodyPr>
            <a:lstStyle/>
            <a:p>
              <a:pPr>
                <a:defRPr sz="1800">
                  <a:latin typeface="Microsoft YaHei"/>
                  <a:ea typeface="Microsoft YaHei"/>
                  <a:cs typeface="Microsoft YaHei"/>
                  <a:sym typeface="Microsoft YaHei"/>
                </a:defRPr>
              </a:pPr>
            </a:p>
          </p:txBody>
        </p:sp>
      </p:grpSp>
      <p:grpSp>
        <p:nvGrpSpPr>
          <p:cNvPr id="126" name="组合 43"/>
          <p:cNvGrpSpPr/>
          <p:nvPr/>
        </p:nvGrpSpPr>
        <p:grpSpPr>
          <a:xfrm>
            <a:off x="1116416" y="3259854"/>
            <a:ext cx="2729418" cy="661836"/>
            <a:chOff x="0" y="0"/>
            <a:chExt cx="2729417" cy="661834"/>
          </a:xfrm>
        </p:grpSpPr>
        <p:sp>
          <p:nvSpPr>
            <p:cNvPr id="124" name="任意多边形 44"/>
            <p:cNvSpPr/>
            <p:nvPr/>
          </p:nvSpPr>
          <p:spPr>
            <a:xfrm flipH="1">
              <a:off x="0" y="-1"/>
              <a:ext cx="2680215" cy="620570"/>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21600"/>
                  </a:moveTo>
                  <a:lnTo>
                    <a:pt x="2848" y="221"/>
                  </a:lnTo>
                  <a:lnTo>
                    <a:pt x="21600" y="0"/>
                  </a:lnTo>
                </a:path>
              </a:pathLst>
            </a:custGeom>
            <a:noFill/>
            <a:ln w="12700" cap="flat">
              <a:solidFill>
                <a:srgbClr val="808080"/>
              </a:solidFill>
              <a:prstDash val="dash"/>
              <a:miter lim="800000"/>
              <a:headEnd type="oval" w="med" len="med"/>
            </a:ln>
            <a:effectLst/>
          </p:spPr>
          <p:txBody>
            <a:bodyPr wrap="square" lIns="45719" tIns="45719" rIns="45719" bIns="45719" numCol="1" anchor="ctr">
              <a:noAutofit/>
            </a:bodyPr>
            <a:lstStyle/>
            <a:p>
              <a:pPr algn="ctr">
                <a:defRPr sz="1800">
                  <a:solidFill>
                    <a:srgbClr val="FFFFFF"/>
                  </a:solidFill>
                  <a:latin typeface="Microsoft YaHei"/>
                  <a:ea typeface="Microsoft YaHei"/>
                  <a:cs typeface="Microsoft YaHei"/>
                  <a:sym typeface="Microsoft YaHei"/>
                </a:defRPr>
              </a:pPr>
            </a:p>
          </p:txBody>
        </p:sp>
        <p:sp>
          <p:nvSpPr>
            <p:cNvPr id="125" name="Oval 54"/>
            <p:cNvSpPr/>
            <p:nvPr/>
          </p:nvSpPr>
          <p:spPr>
            <a:xfrm>
              <a:off x="2646885" y="579302"/>
              <a:ext cx="82533" cy="82533"/>
            </a:xfrm>
            <a:prstGeom prst="ellipse">
              <a:avLst/>
            </a:prstGeom>
            <a:gradFill flip="none" rotWithShape="1">
              <a:gsLst>
                <a:gs pos="0">
                  <a:srgbClr val="9A9A9A"/>
                </a:gs>
                <a:gs pos="50000">
                  <a:srgbClr val="8D8D8D"/>
                </a:gs>
                <a:gs pos="100000">
                  <a:srgbClr val="787878"/>
                </a:gs>
              </a:gsLst>
              <a:lin ang="5400000" scaled="0"/>
            </a:gradFill>
            <a:ln w="6350" cap="flat">
              <a:solidFill>
                <a:srgbClr val="808080"/>
              </a:solidFill>
              <a:prstDash val="solid"/>
              <a:miter lim="800000"/>
            </a:ln>
            <a:effectLst>
              <a:outerShdw sx="100000" sy="100000" kx="0" ky="0" algn="b" rotWithShape="0" blurRad="63500" dist="0" dir="0">
                <a:srgbClr val="000000">
                  <a:alpha val="40000"/>
                </a:srgbClr>
              </a:outerShdw>
            </a:effectLst>
          </p:spPr>
          <p:txBody>
            <a:bodyPr wrap="square" lIns="45719" tIns="45719" rIns="45719" bIns="45719" numCol="1" anchor="t">
              <a:noAutofit/>
            </a:bodyPr>
            <a:lstStyle/>
            <a:p>
              <a:pPr>
                <a:defRPr sz="1800">
                  <a:latin typeface="Microsoft YaHei"/>
                  <a:ea typeface="Microsoft YaHei"/>
                  <a:cs typeface="Microsoft YaHei"/>
                  <a:sym typeface="Microsoft YaHei"/>
                </a:defRPr>
              </a:pPr>
            </a:p>
          </p:txBody>
        </p:sp>
      </p:grpSp>
      <p:sp>
        <p:nvSpPr>
          <p:cNvPr id="127" name="矩形 1"/>
          <p:cNvSpPr txBox="1"/>
          <p:nvPr/>
        </p:nvSpPr>
        <p:spPr>
          <a:xfrm>
            <a:off x="1160793" y="1801622"/>
            <a:ext cx="1678796" cy="8026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p>
            <a:pPr defTabSz="457189">
              <a:lnSpc>
                <a:spcPct val="150000"/>
              </a:lnSpc>
              <a:defRPr sz="900">
                <a:solidFill>
                  <a:srgbClr val="404040"/>
                </a:solidFill>
                <a:latin typeface="方正黑体简体"/>
                <a:ea typeface="方正黑体简体"/>
                <a:cs typeface="方正黑体简体"/>
                <a:sym typeface="方正黑体简体"/>
              </a:defRPr>
            </a:pPr>
            <a:r>
              <a:t>消除传统培训学习中因为不能具像化而产生的培训和实践中的</a:t>
            </a:r>
            <a:r>
              <a:rPr b="1" sz="1200"/>
              <a:t>断层</a:t>
            </a:r>
            <a:r>
              <a:t>.让培训效果更好</a:t>
            </a:r>
            <a:r>
              <a:rPr b="1" sz="1100"/>
              <a:t>落地</a:t>
            </a:r>
          </a:p>
        </p:txBody>
      </p:sp>
      <p:sp>
        <p:nvSpPr>
          <p:cNvPr id="128" name="矩形 1"/>
          <p:cNvSpPr txBox="1"/>
          <p:nvPr/>
        </p:nvSpPr>
        <p:spPr>
          <a:xfrm>
            <a:off x="1185915" y="3321758"/>
            <a:ext cx="1723627" cy="8661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p>
            <a:pPr defTabSz="457189">
              <a:lnSpc>
                <a:spcPct val="150000"/>
              </a:lnSpc>
              <a:defRPr sz="900">
                <a:solidFill>
                  <a:srgbClr val="404040"/>
                </a:solidFill>
                <a:latin typeface="方正黑体简体"/>
                <a:ea typeface="方正黑体简体"/>
                <a:cs typeface="方正黑体简体"/>
                <a:sym typeface="方正黑体简体"/>
              </a:defRPr>
            </a:pPr>
            <a:r>
              <a:t>让受训者</a:t>
            </a:r>
            <a:r>
              <a:rPr b="1" sz="1100"/>
              <a:t>参与</a:t>
            </a:r>
            <a:r>
              <a:t>到沙盘的演化过程,让结果以</a:t>
            </a:r>
            <a:r>
              <a:rPr b="1" sz="1100"/>
              <a:t>数据</a:t>
            </a:r>
            <a:r>
              <a:t>的形式呈现在受训者面前</a:t>
            </a:r>
          </a:p>
        </p:txBody>
      </p:sp>
      <p:sp>
        <p:nvSpPr>
          <p:cNvPr id="129" name="矩形 1"/>
          <p:cNvSpPr txBox="1"/>
          <p:nvPr/>
        </p:nvSpPr>
        <p:spPr>
          <a:xfrm>
            <a:off x="6208128" y="1812459"/>
            <a:ext cx="1723627" cy="9042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p>
            <a:pPr defTabSz="457189">
              <a:lnSpc>
                <a:spcPct val="150000"/>
              </a:lnSpc>
              <a:defRPr sz="900">
                <a:solidFill>
                  <a:srgbClr val="404040"/>
                </a:solidFill>
                <a:latin typeface="方正黑体简体"/>
                <a:ea typeface="方正黑体简体"/>
                <a:cs typeface="方正黑体简体"/>
                <a:sym typeface="方正黑体简体"/>
              </a:defRPr>
            </a:pPr>
            <a:r>
              <a:t>正对不同的层级设定不同的</a:t>
            </a:r>
            <a:r>
              <a:rPr b="1" sz="1100"/>
              <a:t>场景</a:t>
            </a:r>
            <a:r>
              <a:t>,让受训者更容易联系到实践中的问题,提升培训</a:t>
            </a:r>
            <a:r>
              <a:rPr b="1" sz="1100"/>
              <a:t>效果</a:t>
            </a:r>
          </a:p>
        </p:txBody>
      </p:sp>
      <p:sp>
        <p:nvSpPr>
          <p:cNvPr id="130" name="矩形 1"/>
          <p:cNvSpPr txBox="1"/>
          <p:nvPr/>
        </p:nvSpPr>
        <p:spPr>
          <a:xfrm>
            <a:off x="6264762" y="3334260"/>
            <a:ext cx="1666994" cy="8661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p>
            <a:pPr defTabSz="457189">
              <a:lnSpc>
                <a:spcPct val="150000"/>
              </a:lnSpc>
              <a:defRPr sz="900">
                <a:solidFill>
                  <a:srgbClr val="404040"/>
                </a:solidFill>
                <a:latin typeface="方正黑体简体"/>
                <a:ea typeface="方正黑体简体"/>
                <a:cs typeface="方正黑体简体"/>
                <a:sym typeface="方正黑体简体"/>
              </a:defRPr>
            </a:pPr>
            <a:r>
              <a:t>沙盘讲师,融合</a:t>
            </a:r>
            <a:r>
              <a:rPr sz="1100"/>
              <a:t>引导技术、游戏化思维、教练技术</a:t>
            </a:r>
            <a:r>
              <a:t>等工具,让参训者成为学习的主体</a:t>
            </a:r>
          </a:p>
        </p:txBody>
      </p:sp>
      <p:grpSp>
        <p:nvGrpSpPr>
          <p:cNvPr id="133" name="组合 50"/>
          <p:cNvGrpSpPr/>
          <p:nvPr/>
        </p:nvGrpSpPr>
        <p:grpSpPr>
          <a:xfrm>
            <a:off x="83889" y="66371"/>
            <a:ext cx="1560025" cy="1270001"/>
            <a:chOff x="0" y="0"/>
            <a:chExt cx="1560024" cy="1270000"/>
          </a:xfrm>
        </p:grpSpPr>
        <p:sp>
          <p:nvSpPr>
            <p:cNvPr id="131" name="矩形 51"/>
            <p:cNvSpPr/>
            <p:nvPr/>
          </p:nvSpPr>
          <p:spPr>
            <a:xfrm>
              <a:off x="0" y="25907"/>
              <a:ext cx="1560025" cy="293616"/>
            </a:xfrm>
            <a:prstGeom prst="rect">
              <a:avLst/>
            </a:prstGeom>
            <a:solidFill>
              <a:srgbClr val="0070C0"/>
            </a:solidFill>
            <a:ln w="12700" cap="flat">
              <a:noFill/>
              <a:miter lim="400000"/>
            </a:ln>
            <a:effectLst/>
          </p:spPr>
          <p:txBody>
            <a:bodyPr wrap="square" lIns="45719" tIns="45719" rIns="45719" bIns="45719" numCol="1" anchor="ctr">
              <a:noAutofit/>
            </a:bodyPr>
            <a:lstStyle/>
            <a:p>
              <a:pPr algn="ctr">
                <a:defRPr>
                  <a:solidFill>
                    <a:srgbClr val="FFFFFF"/>
                  </a:solidFill>
                </a:defRPr>
              </a:pPr>
            </a:p>
          </p:txBody>
        </p:sp>
        <p:sp>
          <p:nvSpPr>
            <p:cNvPr id="132" name="矩形 52"/>
            <p:cNvSpPr/>
            <p:nvPr/>
          </p:nvSpPr>
          <p:spPr>
            <a:xfrm>
              <a:off x="46264" y="0"/>
              <a:ext cx="1270001" cy="1270000"/>
            </a:xfrm>
            <a:prstGeom prst="line">
              <a:avLst/>
            </a:prstGeom>
            <a:noFill/>
            <a:ln w="12700" cap="flat">
              <a:noFill/>
              <a:miter lim="400000"/>
            </a:ln>
            <a:effectLst/>
            <a:extLst>
              <a:ext uri="{C572A759-6A51-4108-AA02-DFA0A04FC94B}">
                <ma14:wrappingTextBoxFlag xmlns:ma14="http://schemas.microsoft.com/office/mac/drawingml/2011/main" val="1"/>
              </a:ext>
            </a:extLst>
          </p:spPr>
          <p:txBody>
            <a:bodyPr wrap="none" lIns="45714" tIns="45714" rIns="45714" bIns="45714" numCol="1" anchor="t">
              <a:spAutoFit/>
            </a:bodyPr>
            <a:lstStyle/>
            <a:p>
              <a:pPr>
                <a:lnSpc>
                  <a:spcPct val="150000"/>
                </a:lnSpc>
                <a:defRPr sz="1400">
                  <a:solidFill>
                    <a:srgbClr val="FFFFFF"/>
                  </a:solidFill>
                  <a:latin typeface="方正黑体简体"/>
                  <a:ea typeface="方正黑体简体"/>
                  <a:cs typeface="方正黑体简体"/>
                  <a:sym typeface="方正黑体简体"/>
                </a:defRPr>
              </a:pPr>
              <a:r>
                <a:t>02  </a:t>
              </a:r>
              <a:r>
                <a:t>沙盘模拟优势</a:t>
              </a:r>
            </a:p>
          </p:txBody>
        </p:sp>
      </p:grpSp>
    </p:spTree>
  </p:cSld>
  <p:clrMapOvr>
    <a:masterClrMapping/>
  </p:clrMapOvr>
  <p:transition xmlns:p14="http://schemas.microsoft.com/office/powerpoint/2010/main" spd="med" advClick="0" advTm="0"/>
  <p:timing>
    <p:tnLst>
      <p:par>
        <p:cTn id="1" nodeType="tmRoot" restart="never" dur="indefinite" fill="hold">
          <p:childTnLst>
            <p:seq concurrent="1" prevAc="none" nextAc="seek">
              <p:cTn id="2" nodeType="mainSeq" dur="indefinite" fill="hold">
                <p:childTnLst>
                  <p:par>
                    <p:cTn id="3" fill="hold">
                      <p:stCondLst>
                        <p:cond delay="indefinite"/>
                        <p:cond evt="onBegin">
                          <p:tn val="2"/>
                        </p:cond>
                      </p:stCondLst>
                      <p:childTnLst>
                        <p:par>
                          <p:cTn id="4" fill="hold">
                            <p:stCondLst>
                              <p:cond delay="0"/>
                            </p:stCondLst>
                            <p:childTnLst>
                              <p:par>
                                <p:cTn id="5" presetClass="entr" nodeType="afterEffect" presetSubtype="16" presetID="23" grpId="1" fill="hold">
                                  <p:stCondLst>
                                    <p:cond delay="0"/>
                                  </p:stCondLst>
                                  <p:iterate type="el" backwards="0">
                                    <p:tmAbs val="0"/>
                                  </p:iterate>
                                  <p:childTnLst>
                                    <p:set>
                                      <p:cBhvr>
                                        <p:cTn id="6" fill="hold"/>
                                        <p:tgtEl>
                                          <p:spTgt spid="92"/>
                                        </p:tgtEl>
                                        <p:attrNameLst>
                                          <p:attrName>style.visibility</p:attrName>
                                        </p:attrNameLst>
                                      </p:cBhvr>
                                      <p:to>
                                        <p:strVal val="visible"/>
                                      </p:to>
                                    </p:set>
                                    <p:anim calcmode="lin" valueType="num">
                                      <p:cBhvr>
                                        <p:cTn id="7" dur="500" fill="hold"/>
                                        <p:tgtEl>
                                          <p:spTgt spid="92"/>
                                        </p:tgtEl>
                                        <p:attrNameLst>
                                          <p:attrName>ppt_w</p:attrName>
                                        </p:attrNameLst>
                                      </p:cBhvr>
                                      <p:tavLst>
                                        <p:tav tm="0">
                                          <p:val>
                                            <p:fltVal val="0"/>
                                          </p:val>
                                        </p:tav>
                                        <p:tav tm="100000">
                                          <p:val>
                                            <p:strVal val="#ppt_w"/>
                                          </p:val>
                                        </p:tav>
                                      </p:tavLst>
                                    </p:anim>
                                    <p:anim calcmode="lin" valueType="num">
                                      <p:cBhvr>
                                        <p:cTn id="8" dur="500" fill="hold"/>
                                        <p:tgtEl>
                                          <p:spTgt spid="92"/>
                                        </p:tgtEl>
                                        <p:attrNameLst>
                                          <p:attrName>ppt_h</p:attrName>
                                        </p:attrNameLst>
                                      </p:cBhvr>
                                      <p:tavLst>
                                        <p:tav tm="0">
                                          <p:val>
                                            <p:fltVal val="0"/>
                                          </p:val>
                                        </p:tav>
                                        <p:tav tm="100000">
                                          <p:val>
                                            <p:strVal val="#ppt_h"/>
                                          </p:val>
                                        </p:tav>
                                      </p:tavLst>
                                    </p:anim>
                                  </p:childTnLst>
                                </p:cTn>
                              </p:par>
                            </p:childTnLst>
                          </p:cTn>
                        </p:par>
                        <p:par>
                          <p:cTn id="9" fill="hold">
                            <p:stCondLst>
                              <p:cond delay="500"/>
                            </p:stCondLst>
                            <p:childTnLst>
                              <p:par>
                                <p:cTn id="10" presetClass="entr" nodeType="afterEffect" presetSubtype="2" presetID="22" grpId="2" fill="hold">
                                  <p:stCondLst>
                                    <p:cond delay="0"/>
                                  </p:stCondLst>
                                  <p:iterate type="el" backwards="0">
                                    <p:tmAbs val="0"/>
                                  </p:iterate>
                                  <p:childTnLst>
                                    <p:set>
                                      <p:cBhvr>
                                        <p:cTn id="11" fill="hold"/>
                                        <p:tgtEl>
                                          <p:spTgt spid="117"/>
                                        </p:tgtEl>
                                        <p:attrNameLst>
                                          <p:attrName>style.visibility</p:attrName>
                                        </p:attrNameLst>
                                      </p:cBhvr>
                                      <p:to>
                                        <p:strVal val="visible"/>
                                      </p:to>
                                    </p:set>
                                    <p:animEffect filter="wipe(right)" transition="in">
                                      <p:cBhvr>
                                        <p:cTn id="12" dur="500"/>
                                        <p:tgtEl>
                                          <p:spTgt spid="117"/>
                                        </p:tgtEl>
                                      </p:cBhvr>
                                    </p:animEffect>
                                  </p:childTnLst>
                                </p:cTn>
                              </p:par>
                            </p:childTnLst>
                          </p:cTn>
                        </p:par>
                        <p:par>
                          <p:cTn id="13" fill="hold">
                            <p:stCondLst>
                              <p:cond delay="1000"/>
                            </p:stCondLst>
                            <p:childTnLst>
                              <p:par>
                                <p:cTn id="14" presetClass="entr" nodeType="afterEffect" presetID="10" grpId="3" fill="hold">
                                  <p:stCondLst>
                                    <p:cond delay="0"/>
                                  </p:stCondLst>
                                  <p:iterate type="el" backwards="0">
                                    <p:tmAbs val="0"/>
                                  </p:iterate>
                                  <p:childTnLst>
                                    <p:set>
                                      <p:cBhvr>
                                        <p:cTn id="15" fill="hold"/>
                                        <p:tgtEl>
                                          <p:spTgt spid="102"/>
                                        </p:tgtEl>
                                        <p:attrNameLst>
                                          <p:attrName>style.visibility</p:attrName>
                                        </p:attrNameLst>
                                      </p:cBhvr>
                                      <p:to>
                                        <p:strVal val="visible"/>
                                      </p:to>
                                    </p:set>
                                    <p:animEffect filter="fade" transition="in">
                                      <p:cBhvr>
                                        <p:cTn id="16" dur="500"/>
                                        <p:tgtEl>
                                          <p:spTgt spid="102"/>
                                        </p:tgtEl>
                                      </p:cBhvr>
                                    </p:animEffect>
                                  </p:childTnLst>
                                </p:cTn>
                              </p:par>
                            </p:childTnLst>
                          </p:cTn>
                        </p:par>
                        <p:par>
                          <p:cTn id="17" fill="hold">
                            <p:stCondLst>
                              <p:cond delay="1500"/>
                            </p:stCondLst>
                            <p:childTnLst>
                              <p:par>
                                <p:cTn id="18" presetClass="entr" nodeType="afterEffect" presetSubtype="1" presetID="22" grpId="4" fill="hold">
                                  <p:stCondLst>
                                    <p:cond delay="0"/>
                                  </p:stCondLst>
                                  <p:iterate type="el" backwards="0">
                                    <p:tmAbs val="0"/>
                                  </p:iterate>
                                  <p:childTnLst>
                                    <p:set>
                                      <p:cBhvr>
                                        <p:cTn id="19" fill="hold"/>
                                        <p:tgtEl>
                                          <p:spTgt spid="127"/>
                                        </p:tgtEl>
                                        <p:attrNameLst>
                                          <p:attrName>style.visibility</p:attrName>
                                        </p:attrNameLst>
                                      </p:cBhvr>
                                      <p:to>
                                        <p:strVal val="visible"/>
                                      </p:to>
                                    </p:set>
                                    <p:animEffect filter="wipe(up)" transition="in">
                                      <p:cBhvr>
                                        <p:cTn id="20" dur="500"/>
                                        <p:tgtEl>
                                          <p:spTgt spid="127"/>
                                        </p:tgtEl>
                                      </p:cBhvr>
                                    </p:animEffect>
                                  </p:childTnLst>
                                </p:cTn>
                              </p:par>
                            </p:childTnLst>
                          </p:cTn>
                        </p:par>
                        <p:par>
                          <p:cTn id="21" fill="hold">
                            <p:stCondLst>
                              <p:cond delay="2000"/>
                            </p:stCondLst>
                            <p:childTnLst>
                              <p:par>
                                <p:cTn id="22" presetClass="entr" nodeType="afterEffect" presetSubtype="8" presetID="22" grpId="5" fill="hold">
                                  <p:stCondLst>
                                    <p:cond delay="0"/>
                                  </p:stCondLst>
                                  <p:iterate type="el" backwards="0">
                                    <p:tmAbs val="0"/>
                                  </p:iterate>
                                  <p:childTnLst>
                                    <p:set>
                                      <p:cBhvr>
                                        <p:cTn id="23" fill="hold"/>
                                        <p:tgtEl>
                                          <p:spTgt spid="120"/>
                                        </p:tgtEl>
                                        <p:attrNameLst>
                                          <p:attrName>style.visibility</p:attrName>
                                        </p:attrNameLst>
                                      </p:cBhvr>
                                      <p:to>
                                        <p:strVal val="visible"/>
                                      </p:to>
                                    </p:set>
                                    <p:animEffect filter="wipe(left)" transition="in">
                                      <p:cBhvr>
                                        <p:cTn id="24" dur="500"/>
                                        <p:tgtEl>
                                          <p:spTgt spid="120"/>
                                        </p:tgtEl>
                                      </p:cBhvr>
                                    </p:animEffect>
                                  </p:childTnLst>
                                </p:cTn>
                              </p:par>
                            </p:childTnLst>
                          </p:cTn>
                        </p:par>
                        <p:par>
                          <p:cTn id="25" fill="hold">
                            <p:stCondLst>
                              <p:cond delay="2500"/>
                            </p:stCondLst>
                            <p:childTnLst>
                              <p:par>
                                <p:cTn id="26" presetClass="entr" nodeType="afterEffect" presetID="10" grpId="6" fill="hold">
                                  <p:stCondLst>
                                    <p:cond delay="0"/>
                                  </p:stCondLst>
                                  <p:iterate type="el" backwards="0">
                                    <p:tmAbs val="0"/>
                                  </p:iterate>
                                  <p:childTnLst>
                                    <p:set>
                                      <p:cBhvr>
                                        <p:cTn id="27" fill="hold"/>
                                        <p:tgtEl>
                                          <p:spTgt spid="95"/>
                                        </p:tgtEl>
                                        <p:attrNameLst>
                                          <p:attrName>style.visibility</p:attrName>
                                        </p:attrNameLst>
                                      </p:cBhvr>
                                      <p:to>
                                        <p:strVal val="visible"/>
                                      </p:to>
                                    </p:set>
                                    <p:animEffect filter="fade" transition="in">
                                      <p:cBhvr>
                                        <p:cTn id="28" dur="500"/>
                                        <p:tgtEl>
                                          <p:spTgt spid="95"/>
                                        </p:tgtEl>
                                      </p:cBhvr>
                                    </p:animEffect>
                                  </p:childTnLst>
                                </p:cTn>
                              </p:par>
                            </p:childTnLst>
                          </p:cTn>
                        </p:par>
                        <p:par>
                          <p:cTn id="29" fill="hold">
                            <p:stCondLst>
                              <p:cond delay="3000"/>
                            </p:stCondLst>
                            <p:childTnLst>
                              <p:par>
                                <p:cTn id="30" presetClass="entr" nodeType="afterEffect" presetSubtype="1" presetID="22" grpId="7" fill="hold">
                                  <p:stCondLst>
                                    <p:cond delay="0"/>
                                  </p:stCondLst>
                                  <p:iterate type="el" backwards="0">
                                    <p:tmAbs val="0"/>
                                  </p:iterate>
                                  <p:childTnLst>
                                    <p:set>
                                      <p:cBhvr>
                                        <p:cTn id="31" fill="hold"/>
                                        <p:tgtEl>
                                          <p:spTgt spid="129"/>
                                        </p:tgtEl>
                                        <p:attrNameLst>
                                          <p:attrName>style.visibility</p:attrName>
                                        </p:attrNameLst>
                                      </p:cBhvr>
                                      <p:to>
                                        <p:strVal val="visible"/>
                                      </p:to>
                                    </p:set>
                                    <p:animEffect filter="wipe(up)" transition="in">
                                      <p:cBhvr>
                                        <p:cTn id="32" dur="500"/>
                                        <p:tgtEl>
                                          <p:spTgt spid="129"/>
                                        </p:tgtEl>
                                      </p:cBhvr>
                                    </p:animEffect>
                                  </p:childTnLst>
                                </p:cTn>
                              </p:par>
                            </p:childTnLst>
                          </p:cTn>
                        </p:par>
                        <p:par>
                          <p:cTn id="33" fill="hold">
                            <p:stCondLst>
                              <p:cond delay="3500"/>
                            </p:stCondLst>
                            <p:childTnLst>
                              <p:par>
                                <p:cTn id="34" presetClass="entr" nodeType="afterEffect" presetSubtype="2" presetID="22" grpId="8" fill="hold">
                                  <p:stCondLst>
                                    <p:cond delay="0"/>
                                  </p:stCondLst>
                                  <p:iterate type="el" backwards="0">
                                    <p:tmAbs val="0"/>
                                  </p:iterate>
                                  <p:childTnLst>
                                    <p:set>
                                      <p:cBhvr>
                                        <p:cTn id="35" fill="hold"/>
                                        <p:tgtEl>
                                          <p:spTgt spid="126"/>
                                        </p:tgtEl>
                                        <p:attrNameLst>
                                          <p:attrName>style.visibility</p:attrName>
                                        </p:attrNameLst>
                                      </p:cBhvr>
                                      <p:to>
                                        <p:strVal val="visible"/>
                                      </p:to>
                                    </p:set>
                                    <p:animEffect filter="wipe(right)" transition="in">
                                      <p:cBhvr>
                                        <p:cTn id="36" dur="500"/>
                                        <p:tgtEl>
                                          <p:spTgt spid="126"/>
                                        </p:tgtEl>
                                      </p:cBhvr>
                                    </p:animEffect>
                                  </p:childTnLst>
                                </p:cTn>
                              </p:par>
                            </p:childTnLst>
                          </p:cTn>
                        </p:par>
                        <p:par>
                          <p:cTn id="37" fill="hold">
                            <p:stCondLst>
                              <p:cond delay="4000"/>
                            </p:stCondLst>
                            <p:childTnLst>
                              <p:par>
                                <p:cTn id="38" presetClass="entr" nodeType="afterEffect" presetID="10" grpId="9" fill="hold">
                                  <p:stCondLst>
                                    <p:cond delay="0"/>
                                  </p:stCondLst>
                                  <p:iterate type="el" backwards="0">
                                    <p:tmAbs val="0"/>
                                  </p:iterate>
                                  <p:childTnLst>
                                    <p:set>
                                      <p:cBhvr>
                                        <p:cTn id="39" fill="hold"/>
                                        <p:tgtEl>
                                          <p:spTgt spid="114"/>
                                        </p:tgtEl>
                                        <p:attrNameLst>
                                          <p:attrName>style.visibility</p:attrName>
                                        </p:attrNameLst>
                                      </p:cBhvr>
                                      <p:to>
                                        <p:strVal val="visible"/>
                                      </p:to>
                                    </p:set>
                                    <p:animEffect filter="fade" transition="in">
                                      <p:cBhvr>
                                        <p:cTn id="40" dur="500"/>
                                        <p:tgtEl>
                                          <p:spTgt spid="114"/>
                                        </p:tgtEl>
                                      </p:cBhvr>
                                    </p:animEffect>
                                  </p:childTnLst>
                                </p:cTn>
                              </p:par>
                            </p:childTnLst>
                          </p:cTn>
                        </p:par>
                        <p:par>
                          <p:cTn id="41" fill="hold">
                            <p:stCondLst>
                              <p:cond delay="4500"/>
                            </p:stCondLst>
                            <p:childTnLst>
                              <p:par>
                                <p:cTn id="42" presetClass="entr" nodeType="afterEffect" presetSubtype="1" presetID="22" grpId="10" fill="hold">
                                  <p:stCondLst>
                                    <p:cond delay="0"/>
                                  </p:stCondLst>
                                  <p:iterate type="el" backwards="0">
                                    <p:tmAbs val="0"/>
                                  </p:iterate>
                                  <p:childTnLst>
                                    <p:set>
                                      <p:cBhvr>
                                        <p:cTn id="43" fill="hold"/>
                                        <p:tgtEl>
                                          <p:spTgt spid="128"/>
                                        </p:tgtEl>
                                        <p:attrNameLst>
                                          <p:attrName>style.visibility</p:attrName>
                                        </p:attrNameLst>
                                      </p:cBhvr>
                                      <p:to>
                                        <p:strVal val="visible"/>
                                      </p:to>
                                    </p:set>
                                    <p:animEffect filter="wipe(up)" transition="in">
                                      <p:cBhvr>
                                        <p:cTn id="44" dur="500"/>
                                        <p:tgtEl>
                                          <p:spTgt spid="128"/>
                                        </p:tgtEl>
                                      </p:cBhvr>
                                    </p:animEffect>
                                  </p:childTnLst>
                                </p:cTn>
                              </p:par>
                            </p:childTnLst>
                          </p:cTn>
                        </p:par>
                        <p:par>
                          <p:cTn id="45" fill="hold">
                            <p:stCondLst>
                              <p:cond delay="5000"/>
                            </p:stCondLst>
                            <p:childTnLst>
                              <p:par>
                                <p:cTn id="46" presetClass="entr" nodeType="afterEffect" presetSubtype="8" presetID="22" grpId="11" fill="hold">
                                  <p:stCondLst>
                                    <p:cond delay="0"/>
                                  </p:stCondLst>
                                  <p:iterate type="el" backwards="0">
                                    <p:tmAbs val="0"/>
                                  </p:iterate>
                                  <p:childTnLst>
                                    <p:set>
                                      <p:cBhvr>
                                        <p:cTn id="47" fill="hold"/>
                                        <p:tgtEl>
                                          <p:spTgt spid="123"/>
                                        </p:tgtEl>
                                        <p:attrNameLst>
                                          <p:attrName>style.visibility</p:attrName>
                                        </p:attrNameLst>
                                      </p:cBhvr>
                                      <p:to>
                                        <p:strVal val="visible"/>
                                      </p:to>
                                    </p:set>
                                    <p:animEffect filter="wipe(left)" transition="in">
                                      <p:cBhvr>
                                        <p:cTn id="48" dur="500"/>
                                        <p:tgtEl>
                                          <p:spTgt spid="123"/>
                                        </p:tgtEl>
                                      </p:cBhvr>
                                    </p:animEffect>
                                  </p:childTnLst>
                                </p:cTn>
                              </p:par>
                            </p:childTnLst>
                          </p:cTn>
                        </p:par>
                        <p:par>
                          <p:cTn id="49" fill="hold">
                            <p:stCondLst>
                              <p:cond delay="5500"/>
                            </p:stCondLst>
                            <p:childTnLst>
                              <p:par>
                                <p:cTn id="50" presetClass="entr" nodeType="afterEffect" presetID="10" grpId="12" fill="hold">
                                  <p:stCondLst>
                                    <p:cond delay="0"/>
                                  </p:stCondLst>
                                  <p:iterate type="el" backwards="0">
                                    <p:tmAbs val="0"/>
                                  </p:iterate>
                                  <p:childTnLst>
                                    <p:set>
                                      <p:cBhvr>
                                        <p:cTn id="51" fill="hold"/>
                                        <p:tgtEl>
                                          <p:spTgt spid="107"/>
                                        </p:tgtEl>
                                        <p:attrNameLst>
                                          <p:attrName>style.visibility</p:attrName>
                                        </p:attrNameLst>
                                      </p:cBhvr>
                                      <p:to>
                                        <p:strVal val="visible"/>
                                      </p:to>
                                    </p:set>
                                    <p:animEffect filter="fade" transition="in">
                                      <p:cBhvr>
                                        <p:cTn id="52" dur="500"/>
                                        <p:tgtEl>
                                          <p:spTgt spid="107"/>
                                        </p:tgtEl>
                                      </p:cBhvr>
                                    </p:animEffect>
                                  </p:childTnLst>
                                </p:cTn>
                              </p:par>
                            </p:childTnLst>
                          </p:cTn>
                        </p:par>
                        <p:par>
                          <p:cTn id="53" fill="hold">
                            <p:stCondLst>
                              <p:cond delay="6000"/>
                            </p:stCondLst>
                            <p:childTnLst>
                              <p:par>
                                <p:cTn id="54" presetClass="entr" nodeType="afterEffect" presetSubtype="1" presetID="22" grpId="13" fill="hold">
                                  <p:stCondLst>
                                    <p:cond delay="0"/>
                                  </p:stCondLst>
                                  <p:iterate type="el" backwards="0">
                                    <p:tmAbs val="0"/>
                                  </p:iterate>
                                  <p:childTnLst>
                                    <p:set>
                                      <p:cBhvr>
                                        <p:cTn id="55" fill="hold"/>
                                        <p:tgtEl>
                                          <p:spTgt spid="130"/>
                                        </p:tgtEl>
                                        <p:attrNameLst>
                                          <p:attrName>style.visibility</p:attrName>
                                        </p:attrNameLst>
                                      </p:cBhvr>
                                      <p:to>
                                        <p:strVal val="visible"/>
                                      </p:to>
                                    </p:set>
                                    <p:animEffect filter="wipe(up)" transition="in">
                                      <p:cBhvr>
                                        <p:cTn id="56" dur="500"/>
                                        <p:tgtEl>
                                          <p:spTgt spid="130"/>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127" grpId="4"/>
      <p:bldP build="whole" bldLvl="1" animBg="1" rev="0" advAuto="0" spid="123" grpId="11"/>
      <p:bldP build="whole" bldLvl="1" animBg="1" rev="0" advAuto="0" spid="107" grpId="12"/>
      <p:bldP build="whole" bldLvl="1" animBg="1" rev="0" advAuto="0" spid="95" grpId="6"/>
      <p:bldP build="whole" bldLvl="1" animBg="1" rev="0" advAuto="0" spid="120" grpId="5"/>
      <p:bldP build="whole" bldLvl="1" animBg="1" rev="0" advAuto="0" spid="92" grpId="1"/>
      <p:bldP build="whole" bldLvl="1" animBg="1" rev="0" advAuto="0" spid="102" grpId="3"/>
      <p:bldP build="whole" bldLvl="1" animBg="1" rev="0" advAuto="0" spid="130" grpId="13"/>
      <p:bldP build="whole" bldLvl="1" animBg="1" rev="0" advAuto="0" spid="129" grpId="7"/>
      <p:bldP build="whole" bldLvl="1" animBg="1" rev="0" advAuto="0" spid="114" grpId="9"/>
      <p:bldP build="whole" bldLvl="1" animBg="1" rev="0" advAuto="0" spid="126" grpId="8"/>
      <p:bldP build="whole" bldLvl="1" animBg="1" rev="0" advAuto="0" spid="128" grpId="10"/>
      <p:bldP build="whole" bldLvl="1" animBg="1" rev="0" advAuto="0" spid="117" grpId="2"/>
    </p:bldLst>
  </p:timing>
</p:sld>
</file>

<file path=ppt/slides/slide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35" name="右箭头 28"/>
          <p:cNvSpPr/>
          <p:nvPr/>
        </p:nvSpPr>
        <p:spPr>
          <a:xfrm>
            <a:off x="7023871" y="2480047"/>
            <a:ext cx="1555008" cy="527051"/>
          </a:xfrm>
          <a:prstGeom prst="rightArrow">
            <a:avLst>
              <a:gd name="adj1" fmla="val 62125"/>
              <a:gd name="adj2" fmla="val 52205"/>
            </a:avLst>
          </a:prstGeom>
          <a:solidFill>
            <a:schemeClr val="accent1"/>
          </a:solidFill>
          <a:ln w="12700">
            <a:miter lim="400000"/>
          </a:ln>
          <a:effectLst>
            <a:outerShdw sx="100000" sy="100000" kx="0" ky="0" algn="b" rotWithShape="0" blurRad="50800" dist="38100" dir="2700000">
              <a:srgbClr val="000000">
                <a:alpha val="40000"/>
              </a:srgbClr>
            </a:outerShdw>
          </a:effectLst>
        </p:spPr>
        <p:txBody>
          <a:bodyPr lIns="45719" rIns="45719" anchor="ctr"/>
          <a:lstStyle/>
          <a:p>
            <a:pPr algn="ctr">
              <a:defRPr sz="1000">
                <a:solidFill>
                  <a:srgbClr val="FFFFFF"/>
                </a:solidFill>
                <a:latin typeface="Microsoft YaHei"/>
                <a:ea typeface="Microsoft YaHei"/>
                <a:cs typeface="Microsoft YaHei"/>
                <a:sym typeface="Microsoft YaHei"/>
              </a:defRPr>
            </a:pPr>
          </a:p>
        </p:txBody>
      </p:sp>
      <p:sp>
        <p:nvSpPr>
          <p:cNvPr id="136" name="右箭头 29"/>
          <p:cNvSpPr/>
          <p:nvPr/>
        </p:nvSpPr>
        <p:spPr>
          <a:xfrm>
            <a:off x="5745960" y="2480047"/>
            <a:ext cx="1555008" cy="527051"/>
          </a:xfrm>
          <a:prstGeom prst="rightArrow">
            <a:avLst>
              <a:gd name="adj1" fmla="val 62125"/>
              <a:gd name="adj2" fmla="val 52205"/>
            </a:avLst>
          </a:prstGeom>
          <a:solidFill>
            <a:srgbClr val="0070C0"/>
          </a:solidFill>
          <a:ln w="12700">
            <a:miter lim="400000"/>
          </a:ln>
          <a:effectLst>
            <a:outerShdw sx="100000" sy="100000" kx="0" ky="0" algn="b" rotWithShape="0" blurRad="50800" dist="38100" dir="2700000">
              <a:srgbClr val="000000">
                <a:alpha val="40000"/>
              </a:srgbClr>
            </a:outerShdw>
          </a:effectLst>
        </p:spPr>
        <p:txBody>
          <a:bodyPr lIns="45719" rIns="45719" anchor="ctr"/>
          <a:lstStyle/>
          <a:p>
            <a:pPr algn="ctr">
              <a:defRPr sz="1000">
                <a:solidFill>
                  <a:srgbClr val="FFFFFF"/>
                </a:solidFill>
                <a:latin typeface="Microsoft YaHei"/>
                <a:ea typeface="Microsoft YaHei"/>
                <a:cs typeface="Microsoft YaHei"/>
                <a:sym typeface="Microsoft YaHei"/>
              </a:defRPr>
            </a:pPr>
          </a:p>
        </p:txBody>
      </p:sp>
      <p:sp>
        <p:nvSpPr>
          <p:cNvPr id="137" name="右箭头 30"/>
          <p:cNvSpPr/>
          <p:nvPr/>
        </p:nvSpPr>
        <p:spPr>
          <a:xfrm>
            <a:off x="4436479" y="2480047"/>
            <a:ext cx="1555008" cy="527051"/>
          </a:xfrm>
          <a:prstGeom prst="rightArrow">
            <a:avLst>
              <a:gd name="adj1" fmla="val 62125"/>
              <a:gd name="adj2" fmla="val 52205"/>
            </a:avLst>
          </a:prstGeom>
          <a:solidFill>
            <a:schemeClr val="accent1"/>
          </a:solidFill>
          <a:ln w="12700">
            <a:miter lim="400000"/>
          </a:ln>
          <a:effectLst>
            <a:outerShdw sx="100000" sy="100000" kx="0" ky="0" algn="b" rotWithShape="0" blurRad="50800" dist="38100" dir="2700000">
              <a:srgbClr val="000000">
                <a:alpha val="40000"/>
              </a:srgbClr>
            </a:outerShdw>
          </a:effectLst>
        </p:spPr>
        <p:txBody>
          <a:bodyPr lIns="45719" rIns="45719" anchor="ctr"/>
          <a:lstStyle/>
          <a:p>
            <a:pPr algn="ctr">
              <a:defRPr sz="1000">
                <a:solidFill>
                  <a:srgbClr val="FFFFFF"/>
                </a:solidFill>
                <a:latin typeface="Microsoft YaHei"/>
                <a:ea typeface="Microsoft YaHei"/>
                <a:cs typeface="Microsoft YaHei"/>
                <a:sym typeface="Microsoft YaHei"/>
              </a:defRPr>
            </a:pPr>
          </a:p>
        </p:txBody>
      </p:sp>
      <p:sp>
        <p:nvSpPr>
          <p:cNvPr id="138" name="右箭头 31"/>
          <p:cNvSpPr/>
          <p:nvPr/>
        </p:nvSpPr>
        <p:spPr>
          <a:xfrm>
            <a:off x="3158569" y="2480047"/>
            <a:ext cx="1555008" cy="527051"/>
          </a:xfrm>
          <a:prstGeom prst="rightArrow">
            <a:avLst>
              <a:gd name="adj1" fmla="val 62125"/>
              <a:gd name="adj2" fmla="val 52205"/>
            </a:avLst>
          </a:prstGeom>
          <a:solidFill>
            <a:srgbClr val="0070C0"/>
          </a:solidFill>
          <a:ln w="12700">
            <a:miter lim="400000"/>
          </a:ln>
          <a:effectLst>
            <a:outerShdw sx="100000" sy="100000" kx="0" ky="0" algn="b" rotWithShape="0" blurRad="50800" dist="38100" dir="2700000">
              <a:srgbClr val="000000">
                <a:alpha val="40000"/>
              </a:srgbClr>
            </a:outerShdw>
          </a:effectLst>
        </p:spPr>
        <p:txBody>
          <a:bodyPr lIns="45719" rIns="45719" anchor="ctr"/>
          <a:lstStyle/>
          <a:p>
            <a:pPr algn="ctr">
              <a:defRPr sz="1000">
                <a:solidFill>
                  <a:srgbClr val="FFFFFF"/>
                </a:solidFill>
                <a:latin typeface="Microsoft YaHei"/>
                <a:ea typeface="Microsoft YaHei"/>
                <a:cs typeface="Microsoft YaHei"/>
                <a:sym typeface="Microsoft YaHei"/>
              </a:defRPr>
            </a:pPr>
          </a:p>
        </p:txBody>
      </p:sp>
      <p:sp>
        <p:nvSpPr>
          <p:cNvPr id="139" name="右箭头 32"/>
          <p:cNvSpPr/>
          <p:nvPr/>
        </p:nvSpPr>
        <p:spPr>
          <a:xfrm>
            <a:off x="1867792" y="2480047"/>
            <a:ext cx="1555008" cy="527051"/>
          </a:xfrm>
          <a:prstGeom prst="rightArrow">
            <a:avLst>
              <a:gd name="adj1" fmla="val 62125"/>
              <a:gd name="adj2" fmla="val 52205"/>
            </a:avLst>
          </a:prstGeom>
          <a:solidFill>
            <a:schemeClr val="accent1"/>
          </a:solidFill>
          <a:ln w="12700">
            <a:miter lim="400000"/>
          </a:ln>
          <a:effectLst>
            <a:outerShdw sx="100000" sy="100000" kx="0" ky="0" algn="b" rotWithShape="0" blurRad="50800" dist="38100" dir="2700000">
              <a:srgbClr val="000000">
                <a:alpha val="40000"/>
              </a:srgbClr>
            </a:outerShdw>
          </a:effectLst>
        </p:spPr>
        <p:txBody>
          <a:bodyPr lIns="45719" rIns="45719" anchor="ctr"/>
          <a:lstStyle/>
          <a:p>
            <a:pPr algn="ctr">
              <a:defRPr sz="1000">
                <a:solidFill>
                  <a:srgbClr val="FFFFFF"/>
                </a:solidFill>
                <a:latin typeface="Microsoft YaHei"/>
                <a:ea typeface="Microsoft YaHei"/>
                <a:cs typeface="Microsoft YaHei"/>
                <a:sym typeface="Microsoft YaHei"/>
              </a:defRPr>
            </a:pPr>
          </a:p>
        </p:txBody>
      </p:sp>
      <p:sp>
        <p:nvSpPr>
          <p:cNvPr id="140" name="右箭头 33"/>
          <p:cNvSpPr/>
          <p:nvPr/>
        </p:nvSpPr>
        <p:spPr>
          <a:xfrm>
            <a:off x="589882" y="2480047"/>
            <a:ext cx="1555008" cy="527051"/>
          </a:xfrm>
          <a:prstGeom prst="rightArrow">
            <a:avLst>
              <a:gd name="adj1" fmla="val 62125"/>
              <a:gd name="adj2" fmla="val 52205"/>
            </a:avLst>
          </a:prstGeom>
          <a:solidFill>
            <a:srgbClr val="0070C0"/>
          </a:solidFill>
          <a:ln w="12700">
            <a:miter lim="400000"/>
          </a:ln>
          <a:effectLst>
            <a:outerShdw sx="100000" sy="100000" kx="0" ky="0" algn="b" rotWithShape="0" blurRad="50800" dist="38100" dir="2700000">
              <a:srgbClr val="000000">
                <a:alpha val="40000"/>
              </a:srgbClr>
            </a:outerShdw>
          </a:effectLst>
        </p:spPr>
        <p:txBody>
          <a:bodyPr lIns="45719" rIns="45719" anchor="ctr"/>
          <a:lstStyle/>
          <a:p>
            <a:pPr algn="ctr">
              <a:defRPr sz="1000">
                <a:solidFill>
                  <a:srgbClr val="FFFFFF"/>
                </a:solidFill>
                <a:latin typeface="Microsoft YaHei"/>
                <a:ea typeface="Microsoft YaHei"/>
                <a:cs typeface="Microsoft YaHei"/>
                <a:sym typeface="Microsoft YaHei"/>
              </a:defRPr>
            </a:pPr>
          </a:p>
        </p:txBody>
      </p:sp>
      <p:sp>
        <p:nvSpPr>
          <p:cNvPr id="141" name="TextBox 34"/>
          <p:cNvSpPr txBox="1"/>
          <p:nvPr/>
        </p:nvSpPr>
        <p:spPr>
          <a:xfrm>
            <a:off x="991913" y="2589914"/>
            <a:ext cx="887737" cy="307317"/>
          </a:xfrm>
          <a:prstGeom prst="rect">
            <a:avLst/>
          </a:prstGeom>
          <a:ln w="12700">
            <a:miter lim="400000"/>
          </a:ln>
          <a:extLst>
            <a:ext uri="{C572A759-6A51-4108-AA02-DFA0A04FC94B}">
              <ma14:wrappingTextBoxFlag xmlns:ma14="http://schemas.microsoft.com/office/mac/drawingml/2011/main" val="1"/>
            </a:ext>
          </a:extLst>
        </p:spPr>
        <p:txBody>
          <a:bodyPr lIns="45707" tIns="45707" rIns="45707" bIns="45707">
            <a:spAutoFit/>
          </a:bodyPr>
          <a:lstStyle>
            <a:lvl1pPr algn="ctr">
              <a:defRPr sz="1200">
                <a:solidFill>
                  <a:srgbClr val="FFFFFF"/>
                </a:solidFill>
                <a:latin typeface="方正黑体简体"/>
                <a:ea typeface="方正黑体简体"/>
                <a:cs typeface="方正黑体简体"/>
                <a:sym typeface="方正黑体简体"/>
              </a:defRPr>
            </a:lvl1pPr>
          </a:lstStyle>
          <a:p>
            <a:pPr/>
            <a:r>
              <a:t>需求调研</a:t>
            </a:r>
          </a:p>
        </p:txBody>
      </p:sp>
      <p:sp>
        <p:nvSpPr>
          <p:cNvPr id="142" name="直接连接符 35"/>
          <p:cNvSpPr/>
          <p:nvPr/>
        </p:nvSpPr>
        <p:spPr>
          <a:xfrm flipV="1">
            <a:off x="1367385" y="2112062"/>
            <a:ext cx="1" cy="464826"/>
          </a:xfrm>
          <a:prstGeom prst="line">
            <a:avLst/>
          </a:prstGeom>
          <a:ln w="6350">
            <a:solidFill>
              <a:srgbClr val="808080"/>
            </a:solidFill>
            <a:miter/>
            <a:headEnd type="oval"/>
          </a:ln>
        </p:spPr>
        <p:txBody>
          <a:bodyPr lIns="45719" rIns="45719"/>
          <a:lstStyle/>
          <a:p>
            <a:pPr/>
          </a:p>
        </p:txBody>
      </p:sp>
      <p:sp>
        <p:nvSpPr>
          <p:cNvPr id="143" name="TextBox 36"/>
          <p:cNvSpPr txBox="1"/>
          <p:nvPr/>
        </p:nvSpPr>
        <p:spPr>
          <a:xfrm>
            <a:off x="682609" y="1267075"/>
            <a:ext cx="1506345" cy="812801"/>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lvl1pPr defTabSz="457189">
              <a:lnSpc>
                <a:spcPct val="150000"/>
              </a:lnSpc>
              <a:defRPr sz="1100">
                <a:solidFill>
                  <a:srgbClr val="404040"/>
                </a:solidFill>
                <a:latin typeface="方正黑体简体"/>
                <a:ea typeface="方正黑体简体"/>
                <a:cs typeface="方正黑体简体"/>
                <a:sym typeface="方正黑体简体"/>
              </a:defRPr>
            </a:lvl1pPr>
          </a:lstStyle>
          <a:p>
            <a:pPr/>
            <a:r>
              <a:t>通过调查问卷、访谈、行业研究,确定组织发展过程中的普遍问题</a:t>
            </a:r>
          </a:p>
        </p:txBody>
      </p:sp>
      <p:sp>
        <p:nvSpPr>
          <p:cNvPr id="144" name="TextBox 37"/>
          <p:cNvSpPr txBox="1"/>
          <p:nvPr/>
        </p:nvSpPr>
        <p:spPr>
          <a:xfrm>
            <a:off x="1867792" y="3500330"/>
            <a:ext cx="1504324" cy="508001"/>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lvl1pPr defTabSz="457189">
              <a:lnSpc>
                <a:spcPct val="150000"/>
              </a:lnSpc>
              <a:defRPr sz="1100">
                <a:solidFill>
                  <a:srgbClr val="404040"/>
                </a:solidFill>
                <a:latin typeface="方正黑体简体"/>
                <a:ea typeface="方正黑体简体"/>
                <a:cs typeface="方正黑体简体"/>
                <a:sym typeface="方正黑体简体"/>
              </a:defRPr>
            </a:lvl1pPr>
          </a:lstStyle>
          <a:p>
            <a:pPr/>
            <a:r>
              <a:t>匹配针对问题的模型和工具</a:t>
            </a:r>
          </a:p>
        </p:txBody>
      </p:sp>
      <p:sp>
        <p:nvSpPr>
          <p:cNvPr id="145" name="直接连接符 38"/>
          <p:cNvSpPr/>
          <p:nvPr/>
        </p:nvSpPr>
        <p:spPr>
          <a:xfrm>
            <a:off x="2645294" y="2905908"/>
            <a:ext cx="1" cy="464827"/>
          </a:xfrm>
          <a:prstGeom prst="line">
            <a:avLst/>
          </a:prstGeom>
          <a:ln w="6350">
            <a:solidFill>
              <a:srgbClr val="808080"/>
            </a:solidFill>
            <a:miter/>
            <a:headEnd type="oval"/>
          </a:ln>
        </p:spPr>
        <p:txBody>
          <a:bodyPr lIns="45719" rIns="45719"/>
          <a:lstStyle/>
          <a:p>
            <a:pPr/>
          </a:p>
        </p:txBody>
      </p:sp>
      <p:sp>
        <p:nvSpPr>
          <p:cNvPr id="146" name="TextBox 39"/>
          <p:cNvSpPr txBox="1"/>
          <p:nvPr/>
        </p:nvSpPr>
        <p:spPr>
          <a:xfrm>
            <a:off x="2269825" y="2589914"/>
            <a:ext cx="887738" cy="307317"/>
          </a:xfrm>
          <a:prstGeom prst="rect">
            <a:avLst/>
          </a:prstGeom>
          <a:ln w="12700">
            <a:miter lim="400000"/>
          </a:ln>
          <a:extLst>
            <a:ext uri="{C572A759-6A51-4108-AA02-DFA0A04FC94B}">
              <ma14:wrappingTextBoxFlag xmlns:ma14="http://schemas.microsoft.com/office/mac/drawingml/2011/main" val="1"/>
            </a:ext>
          </a:extLst>
        </p:spPr>
        <p:txBody>
          <a:bodyPr lIns="45707" tIns="45707" rIns="45707" bIns="45707">
            <a:spAutoFit/>
          </a:bodyPr>
          <a:lstStyle>
            <a:lvl1pPr algn="ctr">
              <a:defRPr sz="1200">
                <a:solidFill>
                  <a:srgbClr val="FFFFFF"/>
                </a:solidFill>
                <a:latin typeface="方正黑体简体"/>
                <a:ea typeface="方正黑体简体"/>
                <a:cs typeface="方正黑体简体"/>
                <a:sym typeface="方正黑体简体"/>
              </a:defRPr>
            </a:lvl1pPr>
          </a:lstStyle>
          <a:p>
            <a:pPr/>
            <a:r>
              <a:t>模型开发</a:t>
            </a:r>
          </a:p>
        </p:txBody>
      </p:sp>
      <p:sp>
        <p:nvSpPr>
          <p:cNvPr id="147" name="TextBox 40"/>
          <p:cNvSpPr txBox="1"/>
          <p:nvPr/>
        </p:nvSpPr>
        <p:spPr>
          <a:xfrm>
            <a:off x="3560600" y="2589914"/>
            <a:ext cx="887738" cy="307317"/>
          </a:xfrm>
          <a:prstGeom prst="rect">
            <a:avLst/>
          </a:prstGeom>
          <a:ln w="12700">
            <a:miter lim="400000"/>
          </a:ln>
          <a:extLst>
            <a:ext uri="{C572A759-6A51-4108-AA02-DFA0A04FC94B}">
              <ma14:wrappingTextBoxFlag xmlns:ma14="http://schemas.microsoft.com/office/mac/drawingml/2011/main" val="1"/>
            </a:ext>
          </a:extLst>
        </p:spPr>
        <p:txBody>
          <a:bodyPr lIns="45707" tIns="45707" rIns="45707" bIns="45707">
            <a:spAutoFit/>
          </a:bodyPr>
          <a:lstStyle>
            <a:lvl1pPr algn="ctr">
              <a:defRPr sz="1200">
                <a:solidFill>
                  <a:srgbClr val="FFFFFF"/>
                </a:solidFill>
                <a:latin typeface="方正黑体简体"/>
                <a:ea typeface="方正黑体简体"/>
                <a:cs typeface="方正黑体简体"/>
                <a:sym typeface="方正黑体简体"/>
              </a:defRPr>
            </a:lvl1pPr>
          </a:lstStyle>
          <a:p>
            <a:pPr/>
            <a:r>
              <a:t>盘面设计</a:t>
            </a:r>
          </a:p>
        </p:txBody>
      </p:sp>
      <p:sp>
        <p:nvSpPr>
          <p:cNvPr id="148" name="TextBox 41"/>
          <p:cNvSpPr txBox="1"/>
          <p:nvPr/>
        </p:nvSpPr>
        <p:spPr>
          <a:xfrm>
            <a:off x="4807649" y="2589914"/>
            <a:ext cx="960701" cy="307317"/>
          </a:xfrm>
          <a:prstGeom prst="rect">
            <a:avLst/>
          </a:prstGeom>
          <a:ln w="12700">
            <a:miter lim="400000"/>
          </a:ln>
          <a:extLst>
            <a:ext uri="{C572A759-6A51-4108-AA02-DFA0A04FC94B}">
              <ma14:wrappingTextBoxFlag xmlns:ma14="http://schemas.microsoft.com/office/mac/drawingml/2011/main" val="1"/>
            </a:ext>
          </a:extLst>
        </p:spPr>
        <p:txBody>
          <a:bodyPr lIns="45707" tIns="45707" rIns="45707" bIns="45707">
            <a:spAutoFit/>
          </a:bodyPr>
          <a:lstStyle>
            <a:lvl1pPr algn="ctr">
              <a:defRPr sz="1200">
                <a:solidFill>
                  <a:srgbClr val="FFFFFF"/>
                </a:solidFill>
                <a:latin typeface="方正黑体简体"/>
                <a:ea typeface="方正黑体简体"/>
                <a:cs typeface="方正黑体简体"/>
                <a:sym typeface="方正黑体简体"/>
              </a:defRPr>
            </a:lvl1pPr>
          </a:lstStyle>
          <a:p>
            <a:pPr/>
            <a:r>
              <a:t>数据推演</a:t>
            </a:r>
          </a:p>
        </p:txBody>
      </p:sp>
      <p:sp>
        <p:nvSpPr>
          <p:cNvPr id="149" name="TextBox 42"/>
          <p:cNvSpPr txBox="1"/>
          <p:nvPr/>
        </p:nvSpPr>
        <p:spPr>
          <a:xfrm>
            <a:off x="6109130" y="2589914"/>
            <a:ext cx="979619" cy="307317"/>
          </a:xfrm>
          <a:prstGeom prst="rect">
            <a:avLst/>
          </a:prstGeom>
          <a:ln w="12700">
            <a:miter lim="400000"/>
          </a:ln>
          <a:extLst>
            <a:ext uri="{C572A759-6A51-4108-AA02-DFA0A04FC94B}">
              <ma14:wrappingTextBoxFlag xmlns:ma14="http://schemas.microsoft.com/office/mac/drawingml/2011/main" val="1"/>
            </a:ext>
          </a:extLst>
        </p:spPr>
        <p:txBody>
          <a:bodyPr lIns="45707" tIns="45707" rIns="45707" bIns="45707">
            <a:spAutoFit/>
          </a:bodyPr>
          <a:lstStyle>
            <a:lvl1pPr algn="ctr">
              <a:defRPr sz="1200">
                <a:solidFill>
                  <a:srgbClr val="FFFFFF"/>
                </a:solidFill>
                <a:latin typeface="方正黑体简体"/>
                <a:ea typeface="方正黑体简体"/>
                <a:cs typeface="方正黑体简体"/>
                <a:sym typeface="方正黑体简体"/>
              </a:defRPr>
            </a:lvl1pPr>
          </a:lstStyle>
          <a:p>
            <a:pPr/>
            <a:r>
              <a:t>内部磨课</a:t>
            </a:r>
          </a:p>
        </p:txBody>
      </p:sp>
      <p:sp>
        <p:nvSpPr>
          <p:cNvPr id="150" name="TextBox 43"/>
          <p:cNvSpPr txBox="1"/>
          <p:nvPr/>
        </p:nvSpPr>
        <p:spPr>
          <a:xfrm>
            <a:off x="7397335" y="2589914"/>
            <a:ext cx="955277" cy="307317"/>
          </a:xfrm>
          <a:prstGeom prst="rect">
            <a:avLst/>
          </a:prstGeom>
          <a:ln w="12700">
            <a:miter lim="400000"/>
          </a:ln>
          <a:extLst>
            <a:ext uri="{C572A759-6A51-4108-AA02-DFA0A04FC94B}">
              <ma14:wrappingTextBoxFlag xmlns:ma14="http://schemas.microsoft.com/office/mac/drawingml/2011/main" val="1"/>
            </a:ext>
          </a:extLst>
        </p:spPr>
        <p:txBody>
          <a:bodyPr lIns="45707" tIns="45707" rIns="45707" bIns="45707">
            <a:spAutoFit/>
          </a:bodyPr>
          <a:lstStyle>
            <a:lvl1pPr algn="ctr">
              <a:defRPr sz="1200">
                <a:solidFill>
                  <a:srgbClr val="FFFFFF"/>
                </a:solidFill>
                <a:latin typeface="方正黑体简体"/>
                <a:ea typeface="方正黑体简体"/>
                <a:cs typeface="方正黑体简体"/>
                <a:sym typeface="方正黑体简体"/>
              </a:defRPr>
            </a:lvl1pPr>
          </a:lstStyle>
          <a:p>
            <a:pPr/>
            <a:r>
              <a:t>注册版权</a:t>
            </a:r>
          </a:p>
        </p:txBody>
      </p:sp>
      <p:sp>
        <p:nvSpPr>
          <p:cNvPr id="151" name="直接连接符 44"/>
          <p:cNvSpPr/>
          <p:nvPr/>
        </p:nvSpPr>
        <p:spPr>
          <a:xfrm flipV="1">
            <a:off x="3936071" y="2112062"/>
            <a:ext cx="1" cy="464826"/>
          </a:xfrm>
          <a:prstGeom prst="line">
            <a:avLst/>
          </a:prstGeom>
          <a:ln w="6350">
            <a:solidFill>
              <a:srgbClr val="808080"/>
            </a:solidFill>
            <a:miter/>
            <a:headEnd type="oval"/>
          </a:ln>
        </p:spPr>
        <p:txBody>
          <a:bodyPr lIns="45719" rIns="45719"/>
          <a:lstStyle/>
          <a:p>
            <a:pPr/>
          </a:p>
        </p:txBody>
      </p:sp>
      <p:sp>
        <p:nvSpPr>
          <p:cNvPr id="152" name="TextBox 45"/>
          <p:cNvSpPr txBox="1"/>
          <p:nvPr/>
        </p:nvSpPr>
        <p:spPr>
          <a:xfrm>
            <a:off x="3182903" y="1300114"/>
            <a:ext cx="1506340" cy="508001"/>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lvl1pPr defTabSz="457189">
              <a:lnSpc>
                <a:spcPct val="150000"/>
              </a:lnSpc>
              <a:defRPr sz="1100">
                <a:solidFill>
                  <a:srgbClr val="404040"/>
                </a:solidFill>
                <a:latin typeface="方正黑体简体"/>
                <a:ea typeface="方正黑体简体"/>
                <a:cs typeface="方正黑体简体"/>
                <a:sym typeface="方正黑体简体"/>
              </a:defRPr>
            </a:lvl1pPr>
          </a:lstStyle>
          <a:p>
            <a:pPr/>
            <a:r>
              <a:t>根据模型,设计出适合表达的沙盘盘面</a:t>
            </a:r>
          </a:p>
        </p:txBody>
      </p:sp>
      <p:sp>
        <p:nvSpPr>
          <p:cNvPr id="153" name="TextBox 46"/>
          <p:cNvSpPr txBox="1"/>
          <p:nvPr/>
        </p:nvSpPr>
        <p:spPr>
          <a:xfrm>
            <a:off x="4448338" y="3507056"/>
            <a:ext cx="1504317" cy="812801"/>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lvl1pPr defTabSz="457189">
              <a:lnSpc>
                <a:spcPct val="150000"/>
              </a:lnSpc>
              <a:defRPr sz="1100">
                <a:solidFill>
                  <a:srgbClr val="404040"/>
                </a:solidFill>
                <a:latin typeface="方正黑体简体"/>
                <a:ea typeface="方正黑体简体"/>
                <a:cs typeface="方正黑体简体"/>
                <a:sym typeface="方正黑体简体"/>
              </a:defRPr>
            </a:lvl1pPr>
          </a:lstStyle>
          <a:p>
            <a:pPr/>
            <a:r>
              <a:t>结合行业数据,简化成沙盘盘面的数据,预设问题爆发点和体验点</a:t>
            </a:r>
          </a:p>
        </p:txBody>
      </p:sp>
      <p:sp>
        <p:nvSpPr>
          <p:cNvPr id="154" name="直接连接符 47"/>
          <p:cNvSpPr/>
          <p:nvPr/>
        </p:nvSpPr>
        <p:spPr>
          <a:xfrm>
            <a:off x="5213982" y="2905908"/>
            <a:ext cx="1" cy="464827"/>
          </a:xfrm>
          <a:prstGeom prst="line">
            <a:avLst/>
          </a:prstGeom>
          <a:ln w="6350">
            <a:solidFill>
              <a:srgbClr val="808080"/>
            </a:solidFill>
            <a:miter/>
            <a:headEnd type="oval"/>
          </a:ln>
        </p:spPr>
        <p:txBody>
          <a:bodyPr lIns="45719" rIns="45719"/>
          <a:lstStyle/>
          <a:p>
            <a:pPr/>
          </a:p>
        </p:txBody>
      </p:sp>
      <p:sp>
        <p:nvSpPr>
          <p:cNvPr id="155" name="直接连接符 48"/>
          <p:cNvSpPr/>
          <p:nvPr/>
        </p:nvSpPr>
        <p:spPr>
          <a:xfrm flipV="1">
            <a:off x="6523462" y="2112062"/>
            <a:ext cx="1" cy="464826"/>
          </a:xfrm>
          <a:prstGeom prst="line">
            <a:avLst/>
          </a:prstGeom>
          <a:ln w="6350">
            <a:solidFill>
              <a:srgbClr val="808080"/>
            </a:solidFill>
            <a:miter/>
            <a:headEnd type="oval"/>
          </a:ln>
        </p:spPr>
        <p:txBody>
          <a:bodyPr lIns="45719" rIns="45719"/>
          <a:lstStyle/>
          <a:p>
            <a:pPr/>
          </a:p>
        </p:txBody>
      </p:sp>
      <p:sp>
        <p:nvSpPr>
          <p:cNvPr id="156" name="TextBox 49"/>
          <p:cNvSpPr txBox="1"/>
          <p:nvPr/>
        </p:nvSpPr>
        <p:spPr>
          <a:xfrm>
            <a:off x="5727255" y="981325"/>
            <a:ext cx="1453424" cy="1117601"/>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lvl1pPr defTabSz="457189">
              <a:lnSpc>
                <a:spcPct val="150000"/>
              </a:lnSpc>
              <a:defRPr sz="1100">
                <a:solidFill>
                  <a:srgbClr val="404040"/>
                </a:solidFill>
                <a:latin typeface="方正黑体简体"/>
                <a:ea typeface="方正黑体简体"/>
                <a:cs typeface="方正黑体简体"/>
                <a:sym typeface="方正黑体简体"/>
              </a:defRPr>
            </a:lvl1pPr>
          </a:lstStyle>
          <a:p>
            <a:pPr/>
            <a:r>
              <a:t>沙盘设计师组成体验团队,反复推敲数据和理性,优化盘面和课程分享点</a:t>
            </a:r>
          </a:p>
        </p:txBody>
      </p:sp>
      <p:sp>
        <p:nvSpPr>
          <p:cNvPr id="157" name="TextBox 50"/>
          <p:cNvSpPr txBox="1"/>
          <p:nvPr/>
        </p:nvSpPr>
        <p:spPr>
          <a:xfrm>
            <a:off x="7043763" y="3507056"/>
            <a:ext cx="1450435" cy="508001"/>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lvl1pPr defTabSz="457189">
              <a:lnSpc>
                <a:spcPct val="150000"/>
              </a:lnSpc>
              <a:defRPr sz="1100">
                <a:solidFill>
                  <a:srgbClr val="404040"/>
                </a:solidFill>
                <a:latin typeface="方正黑体简体"/>
                <a:ea typeface="方正黑体简体"/>
                <a:cs typeface="方正黑体简体"/>
                <a:sym typeface="方正黑体简体"/>
              </a:defRPr>
            </a:lvl1pPr>
          </a:lstStyle>
          <a:p>
            <a:pPr/>
            <a:r>
              <a:t>将盘面、道具、分享点打包,申请注册版权</a:t>
            </a:r>
          </a:p>
        </p:txBody>
      </p:sp>
      <p:sp>
        <p:nvSpPr>
          <p:cNvPr id="158" name="直接连接符 51"/>
          <p:cNvSpPr/>
          <p:nvPr/>
        </p:nvSpPr>
        <p:spPr>
          <a:xfrm>
            <a:off x="7801372" y="2905908"/>
            <a:ext cx="1" cy="464827"/>
          </a:xfrm>
          <a:prstGeom prst="line">
            <a:avLst/>
          </a:prstGeom>
          <a:ln w="6350">
            <a:solidFill>
              <a:srgbClr val="808080"/>
            </a:solidFill>
            <a:miter/>
            <a:headEnd type="oval"/>
          </a:ln>
        </p:spPr>
        <p:txBody>
          <a:bodyPr lIns="45719" rIns="45719"/>
          <a:lstStyle/>
          <a:p>
            <a:pPr/>
          </a:p>
        </p:txBody>
      </p:sp>
      <p:grpSp>
        <p:nvGrpSpPr>
          <p:cNvPr id="161" name="组合 25"/>
          <p:cNvGrpSpPr/>
          <p:nvPr/>
        </p:nvGrpSpPr>
        <p:grpSpPr>
          <a:xfrm>
            <a:off x="83889" y="66371"/>
            <a:ext cx="1560025" cy="1270001"/>
            <a:chOff x="0" y="0"/>
            <a:chExt cx="1560024" cy="1270000"/>
          </a:xfrm>
        </p:grpSpPr>
        <p:sp>
          <p:nvSpPr>
            <p:cNvPr id="159" name="矩形 26"/>
            <p:cNvSpPr/>
            <p:nvPr/>
          </p:nvSpPr>
          <p:spPr>
            <a:xfrm>
              <a:off x="0" y="25907"/>
              <a:ext cx="1560025" cy="293616"/>
            </a:xfrm>
            <a:prstGeom prst="rect">
              <a:avLst/>
            </a:prstGeom>
            <a:solidFill>
              <a:srgbClr val="0070C0"/>
            </a:solidFill>
            <a:ln w="12700" cap="flat">
              <a:noFill/>
              <a:miter lim="400000"/>
            </a:ln>
            <a:effectLst/>
          </p:spPr>
          <p:txBody>
            <a:bodyPr wrap="square" lIns="45719" tIns="45719" rIns="45719" bIns="45719" numCol="1" anchor="ctr">
              <a:noAutofit/>
            </a:bodyPr>
            <a:lstStyle/>
            <a:p>
              <a:pPr algn="ctr">
                <a:defRPr>
                  <a:solidFill>
                    <a:srgbClr val="FFFFFF"/>
                  </a:solidFill>
                </a:defRPr>
              </a:pPr>
            </a:p>
          </p:txBody>
        </p:sp>
        <p:sp>
          <p:nvSpPr>
            <p:cNvPr id="160" name="矩形 27"/>
            <p:cNvSpPr/>
            <p:nvPr/>
          </p:nvSpPr>
          <p:spPr>
            <a:xfrm>
              <a:off x="46264" y="0"/>
              <a:ext cx="1270001" cy="1270000"/>
            </a:xfrm>
            <a:prstGeom prst="line">
              <a:avLst/>
            </a:prstGeom>
            <a:noFill/>
            <a:ln w="12700" cap="flat">
              <a:noFill/>
              <a:miter lim="400000"/>
            </a:ln>
            <a:effectLst/>
            <a:extLst>
              <a:ext uri="{C572A759-6A51-4108-AA02-DFA0A04FC94B}">
                <ma14:wrappingTextBoxFlag xmlns:ma14="http://schemas.microsoft.com/office/mac/drawingml/2011/main" val="1"/>
              </a:ext>
            </a:extLst>
          </p:spPr>
          <p:txBody>
            <a:bodyPr wrap="none" lIns="45714" tIns="45714" rIns="45714" bIns="45714" numCol="1" anchor="t">
              <a:spAutoFit/>
            </a:bodyPr>
            <a:lstStyle/>
            <a:p>
              <a:pPr>
                <a:lnSpc>
                  <a:spcPct val="150000"/>
                </a:lnSpc>
                <a:defRPr sz="1400">
                  <a:solidFill>
                    <a:srgbClr val="FFFFFF"/>
                  </a:solidFill>
                  <a:latin typeface="方正黑体简体"/>
                  <a:ea typeface="方正黑体简体"/>
                  <a:cs typeface="方正黑体简体"/>
                  <a:sym typeface="方正黑体简体"/>
                </a:defRPr>
              </a:pPr>
              <a:r>
                <a:t>03  </a:t>
              </a:r>
              <a:r>
                <a:t>沙盘开发流程</a:t>
              </a:r>
            </a:p>
          </p:txBody>
        </p:sp>
      </p:grpSp>
    </p:spTree>
  </p:cSld>
  <p:clrMapOvr>
    <a:masterClrMapping/>
  </p:clrMapOvr>
  <mc:AlternateContent xmlns:mc="http://schemas.openxmlformats.org/markup-compatibility/2006">
    <mc:Choice xmlns:p14="http://schemas.microsoft.com/office/powerpoint/2010/main" Requires="p14">
      <p:transition spd="slow" advClick="0" advTm="0" p14:dur="1200">
        <p:fade thruBlk="1"/>
      </p:transition>
    </mc:Choice>
    <mc:Fallback>
      <p:transition spd="slow">
        <p:fade/>
      </p:transition>
    </mc:Fallback>
  </mc:AlternateContent>
  <p:timing>
    <p:tnLst>
      <p:par>
        <p:cTn id="1" nodeType="tmRoot" restart="never" dur="indefinite" fill="hold">
          <p:childTnLst>
            <p:seq concurrent="1" prevAc="none" nextAc="seek">
              <p:cTn id="2" nodeType="mainSeq" dur="indefinite" fill="hold">
                <p:childTnLst>
                  <p:par>
                    <p:cTn id="3" fill="hold">
                      <p:stCondLst>
                        <p:cond delay="indefinite"/>
                        <p:cond evt="onBegin">
                          <p:tn val="2"/>
                        </p:cond>
                      </p:stCondLst>
                      <p:childTnLst>
                        <p:par>
                          <p:cTn id="4" fill="hold">
                            <p:stCondLst>
                              <p:cond delay="0"/>
                            </p:stCondLst>
                            <p:childTnLst>
                              <p:par>
                                <p:cTn id="5" presetClass="entr" nodeType="afterEffect" presetSubtype="8" presetID="2" grpId="1" fill="hold">
                                  <p:stCondLst>
                                    <p:cond delay="0"/>
                                  </p:stCondLst>
                                  <p:iterate type="el" backwards="0">
                                    <p:tmAbs val="0"/>
                                  </p:iterate>
                                  <p:childTnLst>
                                    <p:set>
                                      <p:cBhvr>
                                        <p:cTn id="6" fill="hold"/>
                                        <p:tgtEl>
                                          <p:spTgt spid="141"/>
                                        </p:tgtEl>
                                        <p:attrNameLst>
                                          <p:attrName>style.visibility</p:attrName>
                                        </p:attrNameLst>
                                      </p:cBhvr>
                                      <p:to>
                                        <p:strVal val="visible"/>
                                      </p:to>
                                    </p:set>
                                    <p:anim calcmode="lin" valueType="num">
                                      <p:cBhvr>
                                        <p:cTn id="7" dur="200" fill="hold"/>
                                        <p:tgtEl>
                                          <p:spTgt spid="141"/>
                                        </p:tgtEl>
                                        <p:attrNameLst>
                                          <p:attrName>ppt_x</p:attrName>
                                        </p:attrNameLst>
                                      </p:cBhvr>
                                      <p:tavLst>
                                        <p:tav tm="0">
                                          <p:val>
                                            <p:strVal val="0-#ppt_w/2"/>
                                          </p:val>
                                        </p:tav>
                                        <p:tav tm="100000">
                                          <p:val>
                                            <p:strVal val="#ppt_x"/>
                                          </p:val>
                                        </p:tav>
                                      </p:tavLst>
                                    </p:anim>
                                    <p:anim calcmode="lin" valueType="num">
                                      <p:cBhvr>
                                        <p:cTn id="8" dur="200" fill="hold"/>
                                        <p:tgtEl>
                                          <p:spTgt spid="141"/>
                                        </p:tgtEl>
                                        <p:attrNameLst>
                                          <p:attrName>ppt_y</p:attrName>
                                        </p:attrNameLst>
                                      </p:cBhvr>
                                      <p:tavLst>
                                        <p:tav tm="0">
                                          <p:val>
                                            <p:strVal val="#ppt_y"/>
                                          </p:val>
                                        </p:tav>
                                        <p:tav tm="100000">
                                          <p:val>
                                            <p:strVal val="#ppt_y"/>
                                          </p:val>
                                        </p:tav>
                                      </p:tavLst>
                                    </p:anim>
                                  </p:childTnLst>
                                </p:cTn>
                              </p:par>
                            </p:childTnLst>
                          </p:cTn>
                        </p:par>
                        <p:par>
                          <p:cTn id="9" fill="hold">
                            <p:stCondLst>
                              <p:cond delay="200"/>
                            </p:stCondLst>
                            <p:childTnLst>
                              <p:par>
                                <p:cTn id="10" presetClass="entr" nodeType="afterEffect" presetSubtype="8" presetID="2" grpId="2" fill="hold">
                                  <p:stCondLst>
                                    <p:cond delay="0"/>
                                  </p:stCondLst>
                                  <p:iterate type="el" backwards="0">
                                    <p:tmAbs val="0"/>
                                  </p:iterate>
                                  <p:childTnLst>
                                    <p:set>
                                      <p:cBhvr>
                                        <p:cTn id="11" fill="hold"/>
                                        <p:tgtEl>
                                          <p:spTgt spid="140"/>
                                        </p:tgtEl>
                                        <p:attrNameLst>
                                          <p:attrName>style.visibility</p:attrName>
                                        </p:attrNameLst>
                                      </p:cBhvr>
                                      <p:to>
                                        <p:strVal val="visible"/>
                                      </p:to>
                                    </p:set>
                                    <p:anim calcmode="lin" valueType="num">
                                      <p:cBhvr>
                                        <p:cTn id="12" dur="200" fill="hold"/>
                                        <p:tgtEl>
                                          <p:spTgt spid="140"/>
                                        </p:tgtEl>
                                        <p:attrNameLst>
                                          <p:attrName>ppt_x</p:attrName>
                                        </p:attrNameLst>
                                      </p:cBhvr>
                                      <p:tavLst>
                                        <p:tav tm="0">
                                          <p:val>
                                            <p:strVal val="0-#ppt_w/2"/>
                                          </p:val>
                                        </p:tav>
                                        <p:tav tm="100000">
                                          <p:val>
                                            <p:strVal val="#ppt_x"/>
                                          </p:val>
                                        </p:tav>
                                      </p:tavLst>
                                    </p:anim>
                                    <p:anim calcmode="lin" valueType="num">
                                      <p:cBhvr>
                                        <p:cTn id="13" dur="200" fill="hold"/>
                                        <p:tgtEl>
                                          <p:spTgt spid="140"/>
                                        </p:tgtEl>
                                        <p:attrNameLst>
                                          <p:attrName>ppt_y</p:attrName>
                                        </p:attrNameLst>
                                      </p:cBhvr>
                                      <p:tavLst>
                                        <p:tav tm="0">
                                          <p:val>
                                            <p:strVal val="#ppt_y"/>
                                          </p:val>
                                        </p:tav>
                                        <p:tav tm="100000">
                                          <p:val>
                                            <p:strVal val="#ppt_y"/>
                                          </p:val>
                                        </p:tav>
                                      </p:tavLst>
                                    </p:anim>
                                  </p:childTnLst>
                                </p:cTn>
                              </p:par>
                            </p:childTnLst>
                          </p:cTn>
                        </p:par>
                        <p:par>
                          <p:cTn id="14" fill="hold">
                            <p:stCondLst>
                              <p:cond delay="400"/>
                            </p:stCondLst>
                            <p:childTnLst>
                              <p:par>
                                <p:cTn id="15" presetClass="entr" nodeType="afterEffect" presetSubtype="4" presetID="22" grpId="3" fill="hold">
                                  <p:stCondLst>
                                    <p:cond delay="0"/>
                                  </p:stCondLst>
                                  <p:iterate type="el" backwards="0">
                                    <p:tmAbs val="0"/>
                                  </p:iterate>
                                  <p:childTnLst>
                                    <p:set>
                                      <p:cBhvr>
                                        <p:cTn id="16" fill="hold"/>
                                        <p:tgtEl>
                                          <p:spTgt spid="142"/>
                                        </p:tgtEl>
                                        <p:attrNameLst>
                                          <p:attrName>style.visibility</p:attrName>
                                        </p:attrNameLst>
                                      </p:cBhvr>
                                      <p:to>
                                        <p:strVal val="visible"/>
                                      </p:to>
                                    </p:set>
                                    <p:animEffect filter="wipe(down)" transition="in">
                                      <p:cBhvr>
                                        <p:cTn id="17" dur="500"/>
                                        <p:tgtEl>
                                          <p:spTgt spid="142"/>
                                        </p:tgtEl>
                                      </p:cBhvr>
                                    </p:animEffect>
                                  </p:childTnLst>
                                </p:cTn>
                              </p:par>
                            </p:childTnLst>
                          </p:cTn>
                        </p:par>
                        <p:par>
                          <p:cTn id="18" fill="hold">
                            <p:stCondLst>
                              <p:cond delay="900"/>
                            </p:stCondLst>
                            <p:childTnLst>
                              <p:par>
                                <p:cTn id="19" presetClass="entr" nodeType="afterEffect" presetSubtype="4" presetID="22" grpId="4" fill="hold">
                                  <p:stCondLst>
                                    <p:cond delay="0"/>
                                  </p:stCondLst>
                                  <p:iterate type="el" backwards="0">
                                    <p:tmAbs val="0"/>
                                  </p:iterate>
                                  <p:childTnLst>
                                    <p:set>
                                      <p:cBhvr>
                                        <p:cTn id="20" fill="hold"/>
                                        <p:tgtEl>
                                          <p:spTgt spid="143"/>
                                        </p:tgtEl>
                                        <p:attrNameLst>
                                          <p:attrName>style.visibility</p:attrName>
                                        </p:attrNameLst>
                                      </p:cBhvr>
                                      <p:to>
                                        <p:strVal val="visible"/>
                                      </p:to>
                                    </p:set>
                                    <p:animEffect filter="wipe(down)" transition="in">
                                      <p:cBhvr>
                                        <p:cTn id="21" dur="500"/>
                                        <p:tgtEl>
                                          <p:spTgt spid="143"/>
                                        </p:tgtEl>
                                      </p:cBhvr>
                                    </p:animEffect>
                                  </p:childTnLst>
                                </p:cTn>
                              </p:par>
                            </p:childTnLst>
                          </p:cTn>
                        </p:par>
                        <p:par>
                          <p:cTn id="22" fill="hold">
                            <p:stCondLst>
                              <p:cond delay="1400"/>
                            </p:stCondLst>
                            <p:childTnLst>
                              <p:par>
                                <p:cTn id="23" presetClass="entr" nodeType="afterEffect" presetSubtype="8" presetID="2" grpId="5" fill="hold">
                                  <p:stCondLst>
                                    <p:cond delay="0"/>
                                  </p:stCondLst>
                                  <p:iterate type="el" backwards="0">
                                    <p:tmAbs val="0"/>
                                  </p:iterate>
                                  <p:childTnLst>
                                    <p:set>
                                      <p:cBhvr>
                                        <p:cTn id="24" fill="hold"/>
                                        <p:tgtEl>
                                          <p:spTgt spid="139"/>
                                        </p:tgtEl>
                                        <p:attrNameLst>
                                          <p:attrName>style.visibility</p:attrName>
                                        </p:attrNameLst>
                                      </p:cBhvr>
                                      <p:to>
                                        <p:strVal val="visible"/>
                                      </p:to>
                                    </p:set>
                                    <p:anim calcmode="lin" valueType="num">
                                      <p:cBhvr>
                                        <p:cTn id="25" dur="200" fill="hold"/>
                                        <p:tgtEl>
                                          <p:spTgt spid="139"/>
                                        </p:tgtEl>
                                        <p:attrNameLst>
                                          <p:attrName>ppt_x</p:attrName>
                                        </p:attrNameLst>
                                      </p:cBhvr>
                                      <p:tavLst>
                                        <p:tav tm="0">
                                          <p:val>
                                            <p:strVal val="0-#ppt_w/2"/>
                                          </p:val>
                                        </p:tav>
                                        <p:tav tm="100000">
                                          <p:val>
                                            <p:strVal val="#ppt_x"/>
                                          </p:val>
                                        </p:tav>
                                      </p:tavLst>
                                    </p:anim>
                                    <p:anim calcmode="lin" valueType="num">
                                      <p:cBhvr>
                                        <p:cTn id="26" dur="200" fill="hold"/>
                                        <p:tgtEl>
                                          <p:spTgt spid="139"/>
                                        </p:tgtEl>
                                        <p:attrNameLst>
                                          <p:attrName>ppt_y</p:attrName>
                                        </p:attrNameLst>
                                      </p:cBhvr>
                                      <p:tavLst>
                                        <p:tav tm="0">
                                          <p:val>
                                            <p:strVal val="#ppt_y"/>
                                          </p:val>
                                        </p:tav>
                                        <p:tav tm="100000">
                                          <p:val>
                                            <p:strVal val="#ppt_y"/>
                                          </p:val>
                                        </p:tav>
                                      </p:tavLst>
                                    </p:anim>
                                  </p:childTnLst>
                                </p:cTn>
                              </p:par>
                            </p:childTnLst>
                          </p:cTn>
                        </p:par>
                        <p:par>
                          <p:cTn id="27" fill="hold">
                            <p:stCondLst>
                              <p:cond delay="1600"/>
                            </p:stCondLst>
                            <p:childTnLst>
                              <p:par>
                                <p:cTn id="28" presetClass="entr" nodeType="afterEffect" presetSubtype="8" presetID="2" grpId="6" fill="hold">
                                  <p:stCondLst>
                                    <p:cond delay="0"/>
                                  </p:stCondLst>
                                  <p:iterate type="el" backwards="0">
                                    <p:tmAbs val="0"/>
                                  </p:iterate>
                                  <p:childTnLst>
                                    <p:set>
                                      <p:cBhvr>
                                        <p:cTn id="29" fill="hold"/>
                                        <p:tgtEl>
                                          <p:spTgt spid="146"/>
                                        </p:tgtEl>
                                        <p:attrNameLst>
                                          <p:attrName>style.visibility</p:attrName>
                                        </p:attrNameLst>
                                      </p:cBhvr>
                                      <p:to>
                                        <p:strVal val="visible"/>
                                      </p:to>
                                    </p:set>
                                    <p:anim calcmode="lin" valueType="num">
                                      <p:cBhvr>
                                        <p:cTn id="30" dur="200" fill="hold"/>
                                        <p:tgtEl>
                                          <p:spTgt spid="146"/>
                                        </p:tgtEl>
                                        <p:attrNameLst>
                                          <p:attrName>ppt_x</p:attrName>
                                        </p:attrNameLst>
                                      </p:cBhvr>
                                      <p:tavLst>
                                        <p:tav tm="0">
                                          <p:val>
                                            <p:strVal val="0-#ppt_w/2"/>
                                          </p:val>
                                        </p:tav>
                                        <p:tav tm="100000">
                                          <p:val>
                                            <p:strVal val="#ppt_x"/>
                                          </p:val>
                                        </p:tav>
                                      </p:tavLst>
                                    </p:anim>
                                    <p:anim calcmode="lin" valueType="num">
                                      <p:cBhvr>
                                        <p:cTn id="31" dur="200" fill="hold"/>
                                        <p:tgtEl>
                                          <p:spTgt spid="146"/>
                                        </p:tgtEl>
                                        <p:attrNameLst>
                                          <p:attrName>ppt_y</p:attrName>
                                        </p:attrNameLst>
                                      </p:cBhvr>
                                      <p:tavLst>
                                        <p:tav tm="0">
                                          <p:val>
                                            <p:strVal val="#ppt_y"/>
                                          </p:val>
                                        </p:tav>
                                        <p:tav tm="100000">
                                          <p:val>
                                            <p:strVal val="#ppt_y"/>
                                          </p:val>
                                        </p:tav>
                                      </p:tavLst>
                                    </p:anim>
                                  </p:childTnLst>
                                </p:cTn>
                              </p:par>
                            </p:childTnLst>
                          </p:cTn>
                        </p:par>
                        <p:par>
                          <p:cTn id="32" fill="hold">
                            <p:stCondLst>
                              <p:cond delay="1800"/>
                            </p:stCondLst>
                            <p:childTnLst>
                              <p:par>
                                <p:cTn id="33" presetClass="entr" nodeType="afterEffect" presetSubtype="1" presetID="22" grpId="7" fill="hold">
                                  <p:stCondLst>
                                    <p:cond delay="0"/>
                                  </p:stCondLst>
                                  <p:iterate type="el" backwards="0">
                                    <p:tmAbs val="0"/>
                                  </p:iterate>
                                  <p:childTnLst>
                                    <p:set>
                                      <p:cBhvr>
                                        <p:cTn id="34" fill="hold"/>
                                        <p:tgtEl>
                                          <p:spTgt spid="145"/>
                                        </p:tgtEl>
                                        <p:attrNameLst>
                                          <p:attrName>style.visibility</p:attrName>
                                        </p:attrNameLst>
                                      </p:cBhvr>
                                      <p:to>
                                        <p:strVal val="visible"/>
                                      </p:to>
                                    </p:set>
                                    <p:animEffect filter="wipe(up)" transition="in">
                                      <p:cBhvr>
                                        <p:cTn id="35" dur="500"/>
                                        <p:tgtEl>
                                          <p:spTgt spid="145"/>
                                        </p:tgtEl>
                                      </p:cBhvr>
                                    </p:animEffect>
                                  </p:childTnLst>
                                </p:cTn>
                              </p:par>
                            </p:childTnLst>
                          </p:cTn>
                        </p:par>
                        <p:par>
                          <p:cTn id="36" fill="hold">
                            <p:stCondLst>
                              <p:cond delay="2300"/>
                            </p:stCondLst>
                            <p:childTnLst>
                              <p:par>
                                <p:cTn id="37" presetClass="entr" nodeType="afterEffect" presetSubtype="1" presetID="22" grpId="8" fill="hold">
                                  <p:stCondLst>
                                    <p:cond delay="0"/>
                                  </p:stCondLst>
                                  <p:iterate type="el" backwards="0">
                                    <p:tmAbs val="0"/>
                                  </p:iterate>
                                  <p:childTnLst>
                                    <p:set>
                                      <p:cBhvr>
                                        <p:cTn id="38" fill="hold"/>
                                        <p:tgtEl>
                                          <p:spTgt spid="144"/>
                                        </p:tgtEl>
                                        <p:attrNameLst>
                                          <p:attrName>style.visibility</p:attrName>
                                        </p:attrNameLst>
                                      </p:cBhvr>
                                      <p:to>
                                        <p:strVal val="visible"/>
                                      </p:to>
                                    </p:set>
                                    <p:animEffect filter="wipe(up)" transition="in">
                                      <p:cBhvr>
                                        <p:cTn id="39" dur="500"/>
                                        <p:tgtEl>
                                          <p:spTgt spid="144"/>
                                        </p:tgtEl>
                                      </p:cBhvr>
                                    </p:animEffect>
                                  </p:childTnLst>
                                </p:cTn>
                              </p:par>
                            </p:childTnLst>
                          </p:cTn>
                        </p:par>
                        <p:par>
                          <p:cTn id="40" fill="hold">
                            <p:stCondLst>
                              <p:cond delay="2800"/>
                            </p:stCondLst>
                            <p:childTnLst>
                              <p:par>
                                <p:cTn id="41" presetClass="entr" nodeType="afterEffect" presetSubtype="8" presetID="2" grpId="9" fill="hold">
                                  <p:stCondLst>
                                    <p:cond delay="0"/>
                                  </p:stCondLst>
                                  <p:iterate type="el" backwards="0">
                                    <p:tmAbs val="0"/>
                                  </p:iterate>
                                  <p:childTnLst>
                                    <p:set>
                                      <p:cBhvr>
                                        <p:cTn id="42" fill="hold"/>
                                        <p:tgtEl>
                                          <p:spTgt spid="138"/>
                                        </p:tgtEl>
                                        <p:attrNameLst>
                                          <p:attrName>style.visibility</p:attrName>
                                        </p:attrNameLst>
                                      </p:cBhvr>
                                      <p:to>
                                        <p:strVal val="visible"/>
                                      </p:to>
                                    </p:set>
                                    <p:anim calcmode="lin" valueType="num">
                                      <p:cBhvr>
                                        <p:cTn id="43" dur="200" fill="hold"/>
                                        <p:tgtEl>
                                          <p:spTgt spid="138"/>
                                        </p:tgtEl>
                                        <p:attrNameLst>
                                          <p:attrName>ppt_x</p:attrName>
                                        </p:attrNameLst>
                                      </p:cBhvr>
                                      <p:tavLst>
                                        <p:tav tm="0">
                                          <p:val>
                                            <p:strVal val="0-#ppt_w/2"/>
                                          </p:val>
                                        </p:tav>
                                        <p:tav tm="100000">
                                          <p:val>
                                            <p:strVal val="#ppt_x"/>
                                          </p:val>
                                        </p:tav>
                                      </p:tavLst>
                                    </p:anim>
                                    <p:anim calcmode="lin" valueType="num">
                                      <p:cBhvr>
                                        <p:cTn id="44" dur="200" fill="hold"/>
                                        <p:tgtEl>
                                          <p:spTgt spid="138"/>
                                        </p:tgtEl>
                                        <p:attrNameLst>
                                          <p:attrName>ppt_y</p:attrName>
                                        </p:attrNameLst>
                                      </p:cBhvr>
                                      <p:tavLst>
                                        <p:tav tm="0">
                                          <p:val>
                                            <p:strVal val="#ppt_y"/>
                                          </p:val>
                                        </p:tav>
                                        <p:tav tm="100000">
                                          <p:val>
                                            <p:strVal val="#ppt_y"/>
                                          </p:val>
                                        </p:tav>
                                      </p:tavLst>
                                    </p:anim>
                                  </p:childTnLst>
                                </p:cTn>
                              </p:par>
                            </p:childTnLst>
                          </p:cTn>
                        </p:par>
                        <p:par>
                          <p:cTn id="45" fill="hold">
                            <p:stCondLst>
                              <p:cond delay="3000"/>
                            </p:stCondLst>
                            <p:childTnLst>
                              <p:par>
                                <p:cTn id="46" presetClass="entr" nodeType="afterEffect" presetSubtype="8" presetID="2" grpId="10" fill="hold">
                                  <p:stCondLst>
                                    <p:cond delay="0"/>
                                  </p:stCondLst>
                                  <p:iterate type="el" backwards="0">
                                    <p:tmAbs val="0"/>
                                  </p:iterate>
                                  <p:childTnLst>
                                    <p:set>
                                      <p:cBhvr>
                                        <p:cTn id="47" fill="hold"/>
                                        <p:tgtEl>
                                          <p:spTgt spid="147"/>
                                        </p:tgtEl>
                                        <p:attrNameLst>
                                          <p:attrName>style.visibility</p:attrName>
                                        </p:attrNameLst>
                                      </p:cBhvr>
                                      <p:to>
                                        <p:strVal val="visible"/>
                                      </p:to>
                                    </p:set>
                                    <p:anim calcmode="lin" valueType="num">
                                      <p:cBhvr>
                                        <p:cTn id="48" dur="200" fill="hold"/>
                                        <p:tgtEl>
                                          <p:spTgt spid="147"/>
                                        </p:tgtEl>
                                        <p:attrNameLst>
                                          <p:attrName>ppt_x</p:attrName>
                                        </p:attrNameLst>
                                      </p:cBhvr>
                                      <p:tavLst>
                                        <p:tav tm="0">
                                          <p:val>
                                            <p:strVal val="0-#ppt_w/2"/>
                                          </p:val>
                                        </p:tav>
                                        <p:tav tm="100000">
                                          <p:val>
                                            <p:strVal val="#ppt_x"/>
                                          </p:val>
                                        </p:tav>
                                      </p:tavLst>
                                    </p:anim>
                                    <p:anim calcmode="lin" valueType="num">
                                      <p:cBhvr>
                                        <p:cTn id="49" dur="200" fill="hold"/>
                                        <p:tgtEl>
                                          <p:spTgt spid="147"/>
                                        </p:tgtEl>
                                        <p:attrNameLst>
                                          <p:attrName>ppt_y</p:attrName>
                                        </p:attrNameLst>
                                      </p:cBhvr>
                                      <p:tavLst>
                                        <p:tav tm="0">
                                          <p:val>
                                            <p:strVal val="#ppt_y"/>
                                          </p:val>
                                        </p:tav>
                                        <p:tav tm="100000">
                                          <p:val>
                                            <p:strVal val="#ppt_y"/>
                                          </p:val>
                                        </p:tav>
                                      </p:tavLst>
                                    </p:anim>
                                  </p:childTnLst>
                                </p:cTn>
                              </p:par>
                            </p:childTnLst>
                          </p:cTn>
                        </p:par>
                        <p:par>
                          <p:cTn id="50" fill="hold">
                            <p:stCondLst>
                              <p:cond delay="3200"/>
                            </p:stCondLst>
                            <p:childTnLst>
                              <p:par>
                                <p:cTn id="51" presetClass="entr" nodeType="afterEffect" presetSubtype="4" presetID="22" grpId="11" fill="hold">
                                  <p:stCondLst>
                                    <p:cond delay="0"/>
                                  </p:stCondLst>
                                  <p:iterate type="el" backwards="0">
                                    <p:tmAbs val="0"/>
                                  </p:iterate>
                                  <p:childTnLst>
                                    <p:set>
                                      <p:cBhvr>
                                        <p:cTn id="52" fill="hold"/>
                                        <p:tgtEl>
                                          <p:spTgt spid="151"/>
                                        </p:tgtEl>
                                        <p:attrNameLst>
                                          <p:attrName>style.visibility</p:attrName>
                                        </p:attrNameLst>
                                      </p:cBhvr>
                                      <p:to>
                                        <p:strVal val="visible"/>
                                      </p:to>
                                    </p:set>
                                    <p:animEffect filter="wipe(down)" transition="in">
                                      <p:cBhvr>
                                        <p:cTn id="53" dur="500"/>
                                        <p:tgtEl>
                                          <p:spTgt spid="151"/>
                                        </p:tgtEl>
                                      </p:cBhvr>
                                    </p:animEffect>
                                  </p:childTnLst>
                                </p:cTn>
                              </p:par>
                            </p:childTnLst>
                          </p:cTn>
                        </p:par>
                        <p:par>
                          <p:cTn id="54" fill="hold">
                            <p:stCondLst>
                              <p:cond delay="3700"/>
                            </p:stCondLst>
                            <p:childTnLst>
                              <p:par>
                                <p:cTn id="55" presetClass="entr" nodeType="afterEffect" presetSubtype="4" presetID="22" grpId="12" fill="hold">
                                  <p:stCondLst>
                                    <p:cond delay="0"/>
                                  </p:stCondLst>
                                  <p:iterate type="el" backwards="0">
                                    <p:tmAbs val="0"/>
                                  </p:iterate>
                                  <p:childTnLst>
                                    <p:set>
                                      <p:cBhvr>
                                        <p:cTn id="56" fill="hold"/>
                                        <p:tgtEl>
                                          <p:spTgt spid="152"/>
                                        </p:tgtEl>
                                        <p:attrNameLst>
                                          <p:attrName>style.visibility</p:attrName>
                                        </p:attrNameLst>
                                      </p:cBhvr>
                                      <p:to>
                                        <p:strVal val="visible"/>
                                      </p:to>
                                    </p:set>
                                    <p:animEffect filter="wipe(down)" transition="in">
                                      <p:cBhvr>
                                        <p:cTn id="57" dur="500"/>
                                        <p:tgtEl>
                                          <p:spTgt spid="152"/>
                                        </p:tgtEl>
                                      </p:cBhvr>
                                    </p:animEffect>
                                  </p:childTnLst>
                                </p:cTn>
                              </p:par>
                            </p:childTnLst>
                          </p:cTn>
                        </p:par>
                        <p:par>
                          <p:cTn id="58" fill="hold">
                            <p:stCondLst>
                              <p:cond delay="4200"/>
                            </p:stCondLst>
                            <p:childTnLst>
                              <p:par>
                                <p:cTn id="59" presetClass="entr" nodeType="afterEffect" presetSubtype="8" presetID="2" grpId="13" fill="hold">
                                  <p:stCondLst>
                                    <p:cond delay="0"/>
                                  </p:stCondLst>
                                  <p:iterate type="el" backwards="0">
                                    <p:tmAbs val="0"/>
                                  </p:iterate>
                                  <p:childTnLst>
                                    <p:set>
                                      <p:cBhvr>
                                        <p:cTn id="60" fill="hold"/>
                                        <p:tgtEl>
                                          <p:spTgt spid="137"/>
                                        </p:tgtEl>
                                        <p:attrNameLst>
                                          <p:attrName>style.visibility</p:attrName>
                                        </p:attrNameLst>
                                      </p:cBhvr>
                                      <p:to>
                                        <p:strVal val="visible"/>
                                      </p:to>
                                    </p:set>
                                    <p:anim calcmode="lin" valueType="num">
                                      <p:cBhvr>
                                        <p:cTn id="61" dur="200" fill="hold"/>
                                        <p:tgtEl>
                                          <p:spTgt spid="137"/>
                                        </p:tgtEl>
                                        <p:attrNameLst>
                                          <p:attrName>ppt_x</p:attrName>
                                        </p:attrNameLst>
                                      </p:cBhvr>
                                      <p:tavLst>
                                        <p:tav tm="0">
                                          <p:val>
                                            <p:strVal val="0-#ppt_w/2"/>
                                          </p:val>
                                        </p:tav>
                                        <p:tav tm="100000">
                                          <p:val>
                                            <p:strVal val="#ppt_x"/>
                                          </p:val>
                                        </p:tav>
                                      </p:tavLst>
                                    </p:anim>
                                    <p:anim calcmode="lin" valueType="num">
                                      <p:cBhvr>
                                        <p:cTn id="62" dur="200" fill="hold"/>
                                        <p:tgtEl>
                                          <p:spTgt spid="137"/>
                                        </p:tgtEl>
                                        <p:attrNameLst>
                                          <p:attrName>ppt_y</p:attrName>
                                        </p:attrNameLst>
                                      </p:cBhvr>
                                      <p:tavLst>
                                        <p:tav tm="0">
                                          <p:val>
                                            <p:strVal val="#ppt_y"/>
                                          </p:val>
                                        </p:tav>
                                        <p:tav tm="100000">
                                          <p:val>
                                            <p:strVal val="#ppt_y"/>
                                          </p:val>
                                        </p:tav>
                                      </p:tavLst>
                                    </p:anim>
                                  </p:childTnLst>
                                </p:cTn>
                              </p:par>
                            </p:childTnLst>
                          </p:cTn>
                        </p:par>
                        <p:par>
                          <p:cTn id="63" fill="hold">
                            <p:stCondLst>
                              <p:cond delay="4400"/>
                            </p:stCondLst>
                            <p:childTnLst>
                              <p:par>
                                <p:cTn id="64" presetClass="entr" nodeType="afterEffect" presetSubtype="8" presetID="2" grpId="14" fill="hold">
                                  <p:stCondLst>
                                    <p:cond delay="0"/>
                                  </p:stCondLst>
                                  <p:iterate type="el" backwards="0">
                                    <p:tmAbs val="0"/>
                                  </p:iterate>
                                  <p:childTnLst>
                                    <p:set>
                                      <p:cBhvr>
                                        <p:cTn id="65" fill="hold"/>
                                        <p:tgtEl>
                                          <p:spTgt spid="148"/>
                                        </p:tgtEl>
                                        <p:attrNameLst>
                                          <p:attrName>style.visibility</p:attrName>
                                        </p:attrNameLst>
                                      </p:cBhvr>
                                      <p:to>
                                        <p:strVal val="visible"/>
                                      </p:to>
                                    </p:set>
                                    <p:anim calcmode="lin" valueType="num">
                                      <p:cBhvr>
                                        <p:cTn id="66" dur="200" fill="hold"/>
                                        <p:tgtEl>
                                          <p:spTgt spid="148"/>
                                        </p:tgtEl>
                                        <p:attrNameLst>
                                          <p:attrName>ppt_x</p:attrName>
                                        </p:attrNameLst>
                                      </p:cBhvr>
                                      <p:tavLst>
                                        <p:tav tm="0">
                                          <p:val>
                                            <p:strVal val="0-#ppt_w/2"/>
                                          </p:val>
                                        </p:tav>
                                        <p:tav tm="100000">
                                          <p:val>
                                            <p:strVal val="#ppt_x"/>
                                          </p:val>
                                        </p:tav>
                                      </p:tavLst>
                                    </p:anim>
                                    <p:anim calcmode="lin" valueType="num">
                                      <p:cBhvr>
                                        <p:cTn id="67" dur="200" fill="hold"/>
                                        <p:tgtEl>
                                          <p:spTgt spid="148"/>
                                        </p:tgtEl>
                                        <p:attrNameLst>
                                          <p:attrName>ppt_y</p:attrName>
                                        </p:attrNameLst>
                                      </p:cBhvr>
                                      <p:tavLst>
                                        <p:tav tm="0">
                                          <p:val>
                                            <p:strVal val="#ppt_y"/>
                                          </p:val>
                                        </p:tav>
                                        <p:tav tm="100000">
                                          <p:val>
                                            <p:strVal val="#ppt_y"/>
                                          </p:val>
                                        </p:tav>
                                      </p:tavLst>
                                    </p:anim>
                                  </p:childTnLst>
                                </p:cTn>
                              </p:par>
                            </p:childTnLst>
                          </p:cTn>
                        </p:par>
                        <p:par>
                          <p:cTn id="68" fill="hold">
                            <p:stCondLst>
                              <p:cond delay="4600"/>
                            </p:stCondLst>
                            <p:childTnLst>
                              <p:par>
                                <p:cTn id="69" presetClass="entr" nodeType="afterEffect" presetSubtype="1" presetID="22" grpId="15" fill="hold">
                                  <p:stCondLst>
                                    <p:cond delay="0"/>
                                  </p:stCondLst>
                                  <p:iterate type="el" backwards="0">
                                    <p:tmAbs val="0"/>
                                  </p:iterate>
                                  <p:childTnLst>
                                    <p:set>
                                      <p:cBhvr>
                                        <p:cTn id="70" fill="hold"/>
                                        <p:tgtEl>
                                          <p:spTgt spid="154"/>
                                        </p:tgtEl>
                                        <p:attrNameLst>
                                          <p:attrName>style.visibility</p:attrName>
                                        </p:attrNameLst>
                                      </p:cBhvr>
                                      <p:to>
                                        <p:strVal val="visible"/>
                                      </p:to>
                                    </p:set>
                                    <p:animEffect filter="wipe(up)" transition="in">
                                      <p:cBhvr>
                                        <p:cTn id="71" dur="500"/>
                                        <p:tgtEl>
                                          <p:spTgt spid="154"/>
                                        </p:tgtEl>
                                      </p:cBhvr>
                                    </p:animEffect>
                                  </p:childTnLst>
                                </p:cTn>
                              </p:par>
                            </p:childTnLst>
                          </p:cTn>
                        </p:par>
                        <p:par>
                          <p:cTn id="72" fill="hold">
                            <p:stCondLst>
                              <p:cond delay="5100"/>
                            </p:stCondLst>
                            <p:childTnLst>
                              <p:par>
                                <p:cTn id="73" presetClass="entr" nodeType="afterEffect" presetSubtype="1" presetID="22" grpId="16" fill="hold">
                                  <p:stCondLst>
                                    <p:cond delay="0"/>
                                  </p:stCondLst>
                                  <p:iterate type="el" backwards="0">
                                    <p:tmAbs val="0"/>
                                  </p:iterate>
                                  <p:childTnLst>
                                    <p:set>
                                      <p:cBhvr>
                                        <p:cTn id="74" fill="hold"/>
                                        <p:tgtEl>
                                          <p:spTgt spid="153"/>
                                        </p:tgtEl>
                                        <p:attrNameLst>
                                          <p:attrName>style.visibility</p:attrName>
                                        </p:attrNameLst>
                                      </p:cBhvr>
                                      <p:to>
                                        <p:strVal val="visible"/>
                                      </p:to>
                                    </p:set>
                                    <p:animEffect filter="wipe(up)" transition="in">
                                      <p:cBhvr>
                                        <p:cTn id="75" dur="500"/>
                                        <p:tgtEl>
                                          <p:spTgt spid="153"/>
                                        </p:tgtEl>
                                      </p:cBhvr>
                                    </p:animEffect>
                                  </p:childTnLst>
                                </p:cTn>
                              </p:par>
                            </p:childTnLst>
                          </p:cTn>
                        </p:par>
                        <p:par>
                          <p:cTn id="76" fill="hold">
                            <p:stCondLst>
                              <p:cond delay="5600"/>
                            </p:stCondLst>
                            <p:childTnLst>
                              <p:par>
                                <p:cTn id="77" presetClass="entr" nodeType="afterEffect" presetSubtype="8" presetID="2" grpId="17" fill="hold">
                                  <p:stCondLst>
                                    <p:cond delay="0"/>
                                  </p:stCondLst>
                                  <p:iterate type="el" backwards="0">
                                    <p:tmAbs val="0"/>
                                  </p:iterate>
                                  <p:childTnLst>
                                    <p:set>
                                      <p:cBhvr>
                                        <p:cTn id="78" fill="hold"/>
                                        <p:tgtEl>
                                          <p:spTgt spid="136"/>
                                        </p:tgtEl>
                                        <p:attrNameLst>
                                          <p:attrName>style.visibility</p:attrName>
                                        </p:attrNameLst>
                                      </p:cBhvr>
                                      <p:to>
                                        <p:strVal val="visible"/>
                                      </p:to>
                                    </p:set>
                                    <p:anim calcmode="lin" valueType="num">
                                      <p:cBhvr>
                                        <p:cTn id="79" dur="200" fill="hold"/>
                                        <p:tgtEl>
                                          <p:spTgt spid="136"/>
                                        </p:tgtEl>
                                        <p:attrNameLst>
                                          <p:attrName>ppt_x</p:attrName>
                                        </p:attrNameLst>
                                      </p:cBhvr>
                                      <p:tavLst>
                                        <p:tav tm="0">
                                          <p:val>
                                            <p:strVal val="0-#ppt_w/2"/>
                                          </p:val>
                                        </p:tav>
                                        <p:tav tm="100000">
                                          <p:val>
                                            <p:strVal val="#ppt_x"/>
                                          </p:val>
                                        </p:tav>
                                      </p:tavLst>
                                    </p:anim>
                                    <p:anim calcmode="lin" valueType="num">
                                      <p:cBhvr>
                                        <p:cTn id="80" dur="200" fill="hold"/>
                                        <p:tgtEl>
                                          <p:spTgt spid="136"/>
                                        </p:tgtEl>
                                        <p:attrNameLst>
                                          <p:attrName>ppt_y</p:attrName>
                                        </p:attrNameLst>
                                      </p:cBhvr>
                                      <p:tavLst>
                                        <p:tav tm="0">
                                          <p:val>
                                            <p:strVal val="#ppt_y"/>
                                          </p:val>
                                        </p:tav>
                                        <p:tav tm="100000">
                                          <p:val>
                                            <p:strVal val="#ppt_y"/>
                                          </p:val>
                                        </p:tav>
                                      </p:tavLst>
                                    </p:anim>
                                  </p:childTnLst>
                                </p:cTn>
                              </p:par>
                            </p:childTnLst>
                          </p:cTn>
                        </p:par>
                        <p:par>
                          <p:cTn id="81" fill="hold">
                            <p:stCondLst>
                              <p:cond delay="5800"/>
                            </p:stCondLst>
                            <p:childTnLst>
                              <p:par>
                                <p:cTn id="82" presetClass="entr" nodeType="afterEffect" presetSubtype="8" presetID="2" grpId="18" fill="hold">
                                  <p:stCondLst>
                                    <p:cond delay="0"/>
                                  </p:stCondLst>
                                  <p:iterate type="el" backwards="0">
                                    <p:tmAbs val="0"/>
                                  </p:iterate>
                                  <p:childTnLst>
                                    <p:set>
                                      <p:cBhvr>
                                        <p:cTn id="83" fill="hold"/>
                                        <p:tgtEl>
                                          <p:spTgt spid="149"/>
                                        </p:tgtEl>
                                        <p:attrNameLst>
                                          <p:attrName>style.visibility</p:attrName>
                                        </p:attrNameLst>
                                      </p:cBhvr>
                                      <p:to>
                                        <p:strVal val="visible"/>
                                      </p:to>
                                    </p:set>
                                    <p:anim calcmode="lin" valueType="num">
                                      <p:cBhvr>
                                        <p:cTn id="84" dur="200" fill="hold"/>
                                        <p:tgtEl>
                                          <p:spTgt spid="149"/>
                                        </p:tgtEl>
                                        <p:attrNameLst>
                                          <p:attrName>ppt_x</p:attrName>
                                        </p:attrNameLst>
                                      </p:cBhvr>
                                      <p:tavLst>
                                        <p:tav tm="0">
                                          <p:val>
                                            <p:strVal val="0-#ppt_w/2"/>
                                          </p:val>
                                        </p:tav>
                                        <p:tav tm="100000">
                                          <p:val>
                                            <p:strVal val="#ppt_x"/>
                                          </p:val>
                                        </p:tav>
                                      </p:tavLst>
                                    </p:anim>
                                    <p:anim calcmode="lin" valueType="num">
                                      <p:cBhvr>
                                        <p:cTn id="85" dur="200" fill="hold"/>
                                        <p:tgtEl>
                                          <p:spTgt spid="149"/>
                                        </p:tgtEl>
                                        <p:attrNameLst>
                                          <p:attrName>ppt_y</p:attrName>
                                        </p:attrNameLst>
                                      </p:cBhvr>
                                      <p:tavLst>
                                        <p:tav tm="0">
                                          <p:val>
                                            <p:strVal val="#ppt_y"/>
                                          </p:val>
                                        </p:tav>
                                        <p:tav tm="100000">
                                          <p:val>
                                            <p:strVal val="#ppt_y"/>
                                          </p:val>
                                        </p:tav>
                                      </p:tavLst>
                                    </p:anim>
                                  </p:childTnLst>
                                </p:cTn>
                              </p:par>
                            </p:childTnLst>
                          </p:cTn>
                        </p:par>
                        <p:par>
                          <p:cTn id="86" fill="hold">
                            <p:stCondLst>
                              <p:cond delay="6000"/>
                            </p:stCondLst>
                            <p:childTnLst>
                              <p:par>
                                <p:cTn id="87" presetClass="entr" nodeType="afterEffect" presetSubtype="4" presetID="22" grpId="19" fill="hold">
                                  <p:stCondLst>
                                    <p:cond delay="0"/>
                                  </p:stCondLst>
                                  <p:iterate type="el" backwards="0">
                                    <p:tmAbs val="0"/>
                                  </p:iterate>
                                  <p:childTnLst>
                                    <p:set>
                                      <p:cBhvr>
                                        <p:cTn id="88" fill="hold"/>
                                        <p:tgtEl>
                                          <p:spTgt spid="155"/>
                                        </p:tgtEl>
                                        <p:attrNameLst>
                                          <p:attrName>style.visibility</p:attrName>
                                        </p:attrNameLst>
                                      </p:cBhvr>
                                      <p:to>
                                        <p:strVal val="visible"/>
                                      </p:to>
                                    </p:set>
                                    <p:animEffect filter="wipe(down)" transition="in">
                                      <p:cBhvr>
                                        <p:cTn id="89" dur="500"/>
                                        <p:tgtEl>
                                          <p:spTgt spid="155"/>
                                        </p:tgtEl>
                                      </p:cBhvr>
                                    </p:animEffect>
                                  </p:childTnLst>
                                </p:cTn>
                              </p:par>
                            </p:childTnLst>
                          </p:cTn>
                        </p:par>
                        <p:par>
                          <p:cTn id="90" fill="hold">
                            <p:stCondLst>
                              <p:cond delay="6500"/>
                            </p:stCondLst>
                            <p:childTnLst>
                              <p:par>
                                <p:cTn id="91" presetClass="entr" nodeType="afterEffect" presetSubtype="4" presetID="22" grpId="20" fill="hold">
                                  <p:stCondLst>
                                    <p:cond delay="0"/>
                                  </p:stCondLst>
                                  <p:iterate type="el" backwards="0">
                                    <p:tmAbs val="0"/>
                                  </p:iterate>
                                  <p:childTnLst>
                                    <p:set>
                                      <p:cBhvr>
                                        <p:cTn id="92" fill="hold"/>
                                        <p:tgtEl>
                                          <p:spTgt spid="156"/>
                                        </p:tgtEl>
                                        <p:attrNameLst>
                                          <p:attrName>style.visibility</p:attrName>
                                        </p:attrNameLst>
                                      </p:cBhvr>
                                      <p:to>
                                        <p:strVal val="visible"/>
                                      </p:to>
                                    </p:set>
                                    <p:animEffect filter="wipe(down)" transition="in">
                                      <p:cBhvr>
                                        <p:cTn id="93" dur="500"/>
                                        <p:tgtEl>
                                          <p:spTgt spid="156"/>
                                        </p:tgtEl>
                                      </p:cBhvr>
                                    </p:animEffect>
                                  </p:childTnLst>
                                </p:cTn>
                              </p:par>
                            </p:childTnLst>
                          </p:cTn>
                        </p:par>
                        <p:par>
                          <p:cTn id="94" fill="hold">
                            <p:stCondLst>
                              <p:cond delay="7000"/>
                            </p:stCondLst>
                            <p:childTnLst>
                              <p:par>
                                <p:cTn id="95" presetClass="entr" nodeType="afterEffect" presetSubtype="8" presetID="2" grpId="21" fill="hold">
                                  <p:stCondLst>
                                    <p:cond delay="0"/>
                                  </p:stCondLst>
                                  <p:iterate type="el" backwards="0">
                                    <p:tmAbs val="0"/>
                                  </p:iterate>
                                  <p:childTnLst>
                                    <p:set>
                                      <p:cBhvr>
                                        <p:cTn id="96" fill="hold"/>
                                        <p:tgtEl>
                                          <p:spTgt spid="135"/>
                                        </p:tgtEl>
                                        <p:attrNameLst>
                                          <p:attrName>style.visibility</p:attrName>
                                        </p:attrNameLst>
                                      </p:cBhvr>
                                      <p:to>
                                        <p:strVal val="visible"/>
                                      </p:to>
                                    </p:set>
                                    <p:anim calcmode="lin" valueType="num">
                                      <p:cBhvr>
                                        <p:cTn id="97" dur="200" fill="hold"/>
                                        <p:tgtEl>
                                          <p:spTgt spid="135"/>
                                        </p:tgtEl>
                                        <p:attrNameLst>
                                          <p:attrName>ppt_x</p:attrName>
                                        </p:attrNameLst>
                                      </p:cBhvr>
                                      <p:tavLst>
                                        <p:tav tm="0">
                                          <p:val>
                                            <p:strVal val="0-#ppt_w/2"/>
                                          </p:val>
                                        </p:tav>
                                        <p:tav tm="100000">
                                          <p:val>
                                            <p:strVal val="#ppt_x"/>
                                          </p:val>
                                        </p:tav>
                                      </p:tavLst>
                                    </p:anim>
                                    <p:anim calcmode="lin" valueType="num">
                                      <p:cBhvr>
                                        <p:cTn id="98" dur="200" fill="hold"/>
                                        <p:tgtEl>
                                          <p:spTgt spid="135"/>
                                        </p:tgtEl>
                                        <p:attrNameLst>
                                          <p:attrName>ppt_y</p:attrName>
                                        </p:attrNameLst>
                                      </p:cBhvr>
                                      <p:tavLst>
                                        <p:tav tm="0">
                                          <p:val>
                                            <p:strVal val="#ppt_y"/>
                                          </p:val>
                                        </p:tav>
                                        <p:tav tm="100000">
                                          <p:val>
                                            <p:strVal val="#ppt_y"/>
                                          </p:val>
                                        </p:tav>
                                      </p:tavLst>
                                    </p:anim>
                                  </p:childTnLst>
                                </p:cTn>
                              </p:par>
                            </p:childTnLst>
                          </p:cTn>
                        </p:par>
                        <p:par>
                          <p:cTn id="99" fill="hold">
                            <p:stCondLst>
                              <p:cond delay="7200"/>
                            </p:stCondLst>
                            <p:childTnLst>
                              <p:par>
                                <p:cTn id="100" presetClass="entr" nodeType="afterEffect" presetSubtype="8" presetID="2" grpId="22" fill="hold">
                                  <p:stCondLst>
                                    <p:cond delay="0"/>
                                  </p:stCondLst>
                                  <p:iterate type="el" backwards="0">
                                    <p:tmAbs val="0"/>
                                  </p:iterate>
                                  <p:childTnLst>
                                    <p:set>
                                      <p:cBhvr>
                                        <p:cTn id="101" fill="hold"/>
                                        <p:tgtEl>
                                          <p:spTgt spid="150"/>
                                        </p:tgtEl>
                                        <p:attrNameLst>
                                          <p:attrName>style.visibility</p:attrName>
                                        </p:attrNameLst>
                                      </p:cBhvr>
                                      <p:to>
                                        <p:strVal val="visible"/>
                                      </p:to>
                                    </p:set>
                                    <p:anim calcmode="lin" valueType="num">
                                      <p:cBhvr>
                                        <p:cTn id="102" dur="200" fill="hold"/>
                                        <p:tgtEl>
                                          <p:spTgt spid="150"/>
                                        </p:tgtEl>
                                        <p:attrNameLst>
                                          <p:attrName>ppt_x</p:attrName>
                                        </p:attrNameLst>
                                      </p:cBhvr>
                                      <p:tavLst>
                                        <p:tav tm="0">
                                          <p:val>
                                            <p:strVal val="0-#ppt_w/2"/>
                                          </p:val>
                                        </p:tav>
                                        <p:tav tm="100000">
                                          <p:val>
                                            <p:strVal val="#ppt_x"/>
                                          </p:val>
                                        </p:tav>
                                      </p:tavLst>
                                    </p:anim>
                                    <p:anim calcmode="lin" valueType="num">
                                      <p:cBhvr>
                                        <p:cTn id="103" dur="200" fill="hold"/>
                                        <p:tgtEl>
                                          <p:spTgt spid="150"/>
                                        </p:tgtEl>
                                        <p:attrNameLst>
                                          <p:attrName>ppt_y</p:attrName>
                                        </p:attrNameLst>
                                      </p:cBhvr>
                                      <p:tavLst>
                                        <p:tav tm="0">
                                          <p:val>
                                            <p:strVal val="#ppt_y"/>
                                          </p:val>
                                        </p:tav>
                                        <p:tav tm="100000">
                                          <p:val>
                                            <p:strVal val="#ppt_y"/>
                                          </p:val>
                                        </p:tav>
                                      </p:tavLst>
                                    </p:anim>
                                  </p:childTnLst>
                                </p:cTn>
                              </p:par>
                            </p:childTnLst>
                          </p:cTn>
                        </p:par>
                        <p:par>
                          <p:cTn id="104" fill="hold">
                            <p:stCondLst>
                              <p:cond delay="7400"/>
                            </p:stCondLst>
                            <p:childTnLst>
                              <p:par>
                                <p:cTn id="105" presetClass="entr" nodeType="afterEffect" presetSubtype="1" presetID="22" grpId="23" fill="hold">
                                  <p:stCondLst>
                                    <p:cond delay="0"/>
                                  </p:stCondLst>
                                  <p:iterate type="el" backwards="0">
                                    <p:tmAbs val="0"/>
                                  </p:iterate>
                                  <p:childTnLst>
                                    <p:set>
                                      <p:cBhvr>
                                        <p:cTn id="106" fill="hold"/>
                                        <p:tgtEl>
                                          <p:spTgt spid="158"/>
                                        </p:tgtEl>
                                        <p:attrNameLst>
                                          <p:attrName>style.visibility</p:attrName>
                                        </p:attrNameLst>
                                      </p:cBhvr>
                                      <p:to>
                                        <p:strVal val="visible"/>
                                      </p:to>
                                    </p:set>
                                    <p:animEffect filter="wipe(up)" transition="in">
                                      <p:cBhvr>
                                        <p:cTn id="107" dur="500"/>
                                        <p:tgtEl>
                                          <p:spTgt spid="158"/>
                                        </p:tgtEl>
                                      </p:cBhvr>
                                    </p:animEffect>
                                  </p:childTnLst>
                                </p:cTn>
                              </p:par>
                            </p:childTnLst>
                          </p:cTn>
                        </p:par>
                        <p:par>
                          <p:cTn id="108" fill="hold">
                            <p:stCondLst>
                              <p:cond delay="7900"/>
                            </p:stCondLst>
                            <p:childTnLst>
                              <p:par>
                                <p:cTn id="109" presetClass="entr" nodeType="afterEffect" presetSubtype="1" presetID="22" grpId="24" fill="hold">
                                  <p:stCondLst>
                                    <p:cond delay="0"/>
                                  </p:stCondLst>
                                  <p:iterate type="el" backwards="0">
                                    <p:tmAbs val="0"/>
                                  </p:iterate>
                                  <p:childTnLst>
                                    <p:set>
                                      <p:cBhvr>
                                        <p:cTn id="110" fill="hold"/>
                                        <p:tgtEl>
                                          <p:spTgt spid="157"/>
                                        </p:tgtEl>
                                        <p:attrNameLst>
                                          <p:attrName>style.visibility</p:attrName>
                                        </p:attrNameLst>
                                      </p:cBhvr>
                                      <p:to>
                                        <p:strVal val="visible"/>
                                      </p:to>
                                    </p:set>
                                    <p:animEffect filter="wipe(up)" transition="in">
                                      <p:cBhvr>
                                        <p:cTn id="111" dur="500"/>
                                        <p:tgtEl>
                                          <p:spTgt spid="157"/>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152" grpId="12"/>
      <p:bldP build="whole" bldLvl="1" animBg="1" rev="0" advAuto="0" spid="143" grpId="4"/>
      <p:bldP build="whole" bldLvl="1" animBg="1" rev="0" advAuto="0" spid="146" grpId="6"/>
      <p:bldP build="whole" bldLvl="1" animBg="1" rev="0" advAuto="0" spid="136" grpId="17"/>
      <p:bldP build="whole" bldLvl="1" animBg="1" rev="0" advAuto="0" spid="157" grpId="24"/>
      <p:bldP build="whole" bldLvl="1" animBg="1" rev="0" advAuto="0" spid="151" grpId="11"/>
      <p:bldP build="whole" bldLvl="1" animBg="1" rev="0" advAuto="0" spid="142" grpId="3"/>
      <p:bldP build="whole" bldLvl="1" animBg="1" rev="0" advAuto="0" spid="149" grpId="18"/>
      <p:bldP build="whole" bldLvl="1" animBg="1" rev="0" advAuto="0" spid="141" grpId="1"/>
      <p:bldP build="whole" bldLvl="1" animBg="1" rev="0" advAuto="0" spid="153" grpId="16"/>
      <p:bldP build="whole" bldLvl="1" animBg="1" rev="0" advAuto="0" spid="139" grpId="5"/>
      <p:bldP build="whole" bldLvl="1" animBg="1" rev="0" advAuto="0" spid="140" grpId="2"/>
      <p:bldP build="whole" bldLvl="1" animBg="1" rev="0" advAuto="0" spid="135" grpId="21"/>
      <p:bldP build="whole" bldLvl="1" animBg="1" rev="0" advAuto="0" spid="145" grpId="7"/>
      <p:bldP build="whole" bldLvl="1" animBg="1" rev="0" advAuto="0" spid="147" grpId="10"/>
      <p:bldP build="whole" bldLvl="1" animBg="1" rev="0" advAuto="0" spid="138" grpId="9"/>
      <p:bldP build="whole" bldLvl="1" animBg="1" rev="0" advAuto="0" spid="158" grpId="23"/>
      <p:bldP build="whole" bldLvl="1" animBg="1" rev="0" advAuto="0" spid="154" grpId="15"/>
      <p:bldP build="whole" bldLvl="1" animBg="1" rev="0" advAuto="0" spid="148" grpId="14"/>
      <p:bldP build="whole" bldLvl="1" animBg="1" rev="0" advAuto="0" spid="150" grpId="22"/>
      <p:bldP build="whole" bldLvl="1" animBg="1" rev="0" advAuto="0" spid="155" grpId="19"/>
      <p:bldP build="whole" bldLvl="1" animBg="1" rev="0" advAuto="0" spid="144" grpId="8"/>
      <p:bldP build="whole" bldLvl="1" animBg="1" rev="0" advAuto="0" spid="137" grpId="13"/>
      <p:bldP build="whole" bldLvl="1" animBg="1" rev="0" advAuto="0" spid="156" grpId="20"/>
    </p:bldLst>
  </p:timing>
</p:sld>
</file>

<file path=ppt/slides/slide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63" name="矩形 1"/>
          <p:cNvSpPr/>
          <p:nvPr/>
        </p:nvSpPr>
        <p:spPr>
          <a:xfrm>
            <a:off x="191386" y="219739"/>
            <a:ext cx="8739963" cy="4720857"/>
          </a:xfrm>
          <a:prstGeom prst="rect">
            <a:avLst/>
          </a:prstGeom>
          <a:blipFill>
            <a:blip r:embed="rId2"/>
            <a:stretch>
              <a:fillRect/>
            </a:stretch>
          </a:blipFill>
          <a:ln w="12700">
            <a:miter lim="400000"/>
          </a:ln>
        </p:spPr>
        <p:txBody>
          <a:bodyPr lIns="45719" rIns="45719" anchor="ctr"/>
          <a:lstStyle/>
          <a:p>
            <a:pPr algn="ctr">
              <a:defRPr>
                <a:solidFill>
                  <a:srgbClr val="FFFFFF"/>
                </a:solidFill>
              </a:defRPr>
            </a:pPr>
          </a:p>
        </p:txBody>
      </p:sp>
      <p:grpSp>
        <p:nvGrpSpPr>
          <p:cNvPr id="167" name="组合 4"/>
          <p:cNvGrpSpPr/>
          <p:nvPr/>
        </p:nvGrpSpPr>
        <p:grpSpPr>
          <a:xfrm>
            <a:off x="1531088" y="1325525"/>
            <a:ext cx="5862085" cy="2729024"/>
            <a:chOff x="0" y="0"/>
            <a:chExt cx="5862084" cy="2729022"/>
          </a:xfrm>
        </p:grpSpPr>
        <p:sp>
          <p:nvSpPr>
            <p:cNvPr id="164" name="矩形 3"/>
            <p:cNvSpPr/>
            <p:nvPr/>
          </p:nvSpPr>
          <p:spPr>
            <a:xfrm>
              <a:off x="-1" y="0"/>
              <a:ext cx="5862086" cy="2729023"/>
            </a:xfrm>
            <a:prstGeom prst="rect">
              <a:avLst/>
            </a:prstGeom>
            <a:solidFill>
              <a:srgbClr val="0070C0">
                <a:alpha val="80000"/>
              </a:srgbClr>
            </a:solidFill>
            <a:ln w="12700" cap="flat">
              <a:noFill/>
              <a:miter lim="400000"/>
            </a:ln>
            <a:effectLst/>
          </p:spPr>
          <p:txBody>
            <a:bodyPr wrap="square" lIns="45719" tIns="45719" rIns="45719" bIns="45719" numCol="1" anchor="ctr">
              <a:noAutofit/>
            </a:bodyPr>
            <a:lstStyle/>
            <a:p>
              <a:pPr algn="ctr">
                <a:defRPr>
                  <a:solidFill>
                    <a:srgbClr val="FFFFFF"/>
                  </a:solidFill>
                </a:defRPr>
              </a:pPr>
            </a:p>
          </p:txBody>
        </p:sp>
        <p:sp>
          <p:nvSpPr>
            <p:cNvPr id="165" name="文本框 11"/>
            <p:cNvSpPr txBox="1"/>
            <p:nvPr/>
          </p:nvSpPr>
          <p:spPr>
            <a:xfrm>
              <a:off x="1002021" y="925936"/>
              <a:ext cx="3637417" cy="576573"/>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34286" tIns="34286" rIns="34286" bIns="34286" numCol="1" anchor="t">
              <a:spAutoFit/>
            </a:bodyPr>
            <a:lstStyle>
              <a:lvl1pPr algn="ctr">
                <a:defRPr b="1" sz="2800">
                  <a:solidFill>
                    <a:srgbClr val="FFFFFF"/>
                  </a:solidFill>
                  <a:latin typeface="方正黑体简体"/>
                  <a:ea typeface="方正黑体简体"/>
                  <a:cs typeface="方正黑体简体"/>
                  <a:sym typeface="方正黑体简体"/>
                </a:defRPr>
              </a:lvl1pPr>
            </a:lstStyle>
            <a:p>
              <a:pPr/>
              <a:r>
                <a:t>课程目标介绍</a:t>
              </a:r>
            </a:p>
          </p:txBody>
        </p:sp>
        <p:sp>
          <p:nvSpPr>
            <p:cNvPr id="166" name="文本框 12"/>
            <p:cNvSpPr txBox="1"/>
            <p:nvPr/>
          </p:nvSpPr>
          <p:spPr>
            <a:xfrm>
              <a:off x="1733943" y="487362"/>
              <a:ext cx="2173572" cy="436873"/>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34286" tIns="34286" rIns="34286" bIns="34286" numCol="1" anchor="t">
              <a:spAutoFit/>
            </a:bodyPr>
            <a:lstStyle>
              <a:lvl1pPr algn="ctr">
                <a:defRPr b="1" sz="2400">
                  <a:solidFill>
                    <a:srgbClr val="FFFFFF"/>
                  </a:solidFill>
                  <a:latin typeface="方正黑体简体"/>
                  <a:ea typeface="方正黑体简体"/>
                  <a:cs typeface="方正黑体简体"/>
                  <a:sym typeface="方正黑体简体"/>
                </a:defRPr>
              </a:lvl1pPr>
            </a:lstStyle>
            <a:p>
              <a:pPr/>
              <a:r>
                <a:t>PART  TWO</a:t>
              </a:r>
            </a:p>
          </p:txBody>
        </p:sp>
      </p:grpSp>
      <p:sp>
        <p:nvSpPr>
          <p:cNvPr id="168" name="AutoShape 11"/>
          <p:cNvSpPr txBox="1"/>
          <p:nvPr/>
        </p:nvSpPr>
        <p:spPr>
          <a:xfrm>
            <a:off x="4088688" y="2859573"/>
            <a:ext cx="935546" cy="914401"/>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p>
            <a:pPr marL="80210" indent="-80210" defTabSz="457189">
              <a:lnSpc>
                <a:spcPct val="150000"/>
              </a:lnSpc>
              <a:buSzPct val="100000"/>
              <a:buChar char="•"/>
              <a:defRPr>
                <a:solidFill>
                  <a:srgbClr val="FFFFFF"/>
                </a:solidFill>
                <a:latin typeface="方正黑体简体"/>
                <a:ea typeface="方正黑体简体"/>
                <a:cs typeface="方正黑体简体"/>
                <a:sym typeface="方正黑体简体"/>
              </a:defRPr>
            </a:pPr>
            <a:r>
              <a:t>暴露问题</a:t>
            </a:r>
          </a:p>
          <a:p>
            <a:pPr marL="80210" indent="-80210" defTabSz="457189">
              <a:lnSpc>
                <a:spcPct val="150000"/>
              </a:lnSpc>
              <a:buSzPct val="100000"/>
              <a:buChar char="•"/>
              <a:defRPr>
                <a:solidFill>
                  <a:srgbClr val="FFFFFF"/>
                </a:solidFill>
                <a:latin typeface="方正黑体简体"/>
                <a:ea typeface="方正黑体简体"/>
                <a:cs typeface="方正黑体简体"/>
                <a:sym typeface="方正黑体简体"/>
              </a:defRPr>
            </a:pPr>
            <a:r>
              <a:t>掌握工具</a:t>
            </a:r>
          </a:p>
          <a:p>
            <a:pPr marL="80210" indent="-80210" defTabSz="457189">
              <a:lnSpc>
                <a:spcPct val="150000"/>
              </a:lnSpc>
              <a:buSzPct val="100000"/>
              <a:buChar char="•"/>
              <a:defRPr>
                <a:solidFill>
                  <a:srgbClr val="FFFFFF"/>
                </a:solidFill>
                <a:latin typeface="方正黑体简体"/>
                <a:ea typeface="方正黑体简体"/>
                <a:cs typeface="方正黑体简体"/>
                <a:sym typeface="方正黑体简体"/>
              </a:defRPr>
            </a:pPr>
            <a:r>
              <a:t>针对性分析</a:t>
            </a:r>
          </a:p>
        </p:txBody>
      </p:sp>
    </p:spTree>
  </p:cSld>
  <p:clrMapOvr>
    <a:masterClrMapping/>
  </p:clrMapOvr>
  <mc:AlternateContent xmlns:mc="http://schemas.openxmlformats.org/markup-compatibility/2006">
    <mc:Choice xmlns:p14="http://schemas.microsoft.com/office/powerpoint/2010/main" Requires="p14">
      <p:transition spd="slow" advClick="0" advTm="0" p14:dur="1200">
        <p:fade thruBlk="1"/>
      </p:transition>
    </mc:Choice>
    <mc:Fallback>
      <p:transition spd="slow">
        <p:fade/>
      </p:transition>
    </mc:Fallback>
  </mc:AlternateContent>
  <p:timing>
    <p:tnLst>
      <p:par>
        <p:cTn id="1" nodeType="tmRoot" restart="never" dur="indefinite" fill="hold">
          <p:childTnLst>
            <p:seq concurrent="1" prevAc="none" nextAc="seek">
              <p:cTn id="2" nodeType="mainSeq" dur="indefinite" fill="hold">
                <p:childTnLst>
                  <p:par>
                    <p:cTn id="3" fill="hold">
                      <p:stCondLst>
                        <p:cond delay="indefinite"/>
                        <p:cond evt="onBegin">
                          <p:tn val="2"/>
                        </p:cond>
                      </p:stCondLst>
                      <p:childTnLst>
                        <p:par>
                          <p:cTn id="4" fill="hold">
                            <p:stCondLst>
                              <p:cond delay="0"/>
                            </p:stCondLst>
                            <p:childTnLst>
                              <p:par>
                                <p:cTn id="5" presetClass="entr" nodeType="afterEffect" presetSubtype="6" presetID="18" grpId="1" fill="hold">
                                  <p:stCondLst>
                                    <p:cond delay="0"/>
                                  </p:stCondLst>
                                  <p:iterate type="el" backwards="0">
                                    <p:tmAbs val="0"/>
                                  </p:iterate>
                                  <p:childTnLst>
                                    <p:set>
                                      <p:cBhvr>
                                        <p:cTn id="6" fill="hold"/>
                                        <p:tgtEl>
                                          <p:spTgt spid="167"/>
                                        </p:tgtEl>
                                        <p:attrNameLst>
                                          <p:attrName>style.visibility</p:attrName>
                                        </p:attrNameLst>
                                      </p:cBhvr>
                                      <p:to>
                                        <p:strVal val="visible"/>
                                      </p:to>
                                    </p:set>
                                    <p:animEffect filter="strips(downRight)" transition="in">
                                      <p:cBhvr>
                                        <p:cTn id="7" dur="1000"/>
                                        <p:tgtEl>
                                          <p:spTgt spid="167"/>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167" grpId="1"/>
    </p:bldLst>
  </p:timing>
</p:sld>
</file>

<file path=ppt/slides/slide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170" name="53612c94b27c2.jpg" descr="53612c94b27c2.jpg"/>
          <p:cNvPicPr>
            <a:picLocks noChangeAspect="1"/>
          </p:cNvPicPr>
          <p:nvPr/>
        </p:nvPicPr>
        <p:blipFill>
          <a:blip r:embed="rId2">
            <a:extLst/>
          </a:blip>
          <a:srcRect l="32461" t="19312" r="19189" b="5885"/>
          <a:stretch>
            <a:fillRect/>
          </a:stretch>
        </p:blipFill>
        <p:spPr>
          <a:xfrm>
            <a:off x="1070316" y="1785150"/>
            <a:ext cx="1863187" cy="2159351"/>
          </a:xfrm>
          <a:prstGeom prst="rect">
            <a:avLst/>
          </a:prstGeom>
          <a:ln w="12700">
            <a:miter lim="400000"/>
          </a:ln>
        </p:spPr>
      </p:pic>
      <p:sp>
        <p:nvSpPr>
          <p:cNvPr id="171" name="矩形 7"/>
          <p:cNvSpPr/>
          <p:nvPr/>
        </p:nvSpPr>
        <p:spPr>
          <a:xfrm>
            <a:off x="4832915" y="1785150"/>
            <a:ext cx="1890001" cy="2159436"/>
          </a:xfrm>
          <a:prstGeom prst="rect">
            <a:avLst/>
          </a:prstGeom>
          <a:blipFill>
            <a:blip r:embed="rId3"/>
            <a:stretch>
              <a:fillRect/>
            </a:stretch>
          </a:blipFill>
          <a:ln w="12700">
            <a:miter lim="400000"/>
          </a:ln>
        </p:spPr>
        <p:txBody>
          <a:bodyPr lIns="45719" rIns="45719" anchor="ctr"/>
          <a:lstStyle/>
          <a:p>
            <a:pPr algn="ctr">
              <a:lnSpc>
                <a:spcPct val="150000"/>
              </a:lnSpc>
              <a:defRPr>
                <a:solidFill>
                  <a:srgbClr val="FFFFFF"/>
                </a:solidFill>
                <a:latin typeface="Microsoft YaHei"/>
                <a:ea typeface="Microsoft YaHei"/>
                <a:cs typeface="Microsoft YaHei"/>
                <a:sym typeface="Microsoft YaHei"/>
              </a:defRPr>
            </a:pPr>
          </a:p>
        </p:txBody>
      </p:sp>
      <p:sp>
        <p:nvSpPr>
          <p:cNvPr id="172" name="AutoShape 2"/>
          <p:cNvSpPr/>
          <p:nvPr/>
        </p:nvSpPr>
        <p:spPr>
          <a:xfrm>
            <a:off x="6722915" y="1785152"/>
            <a:ext cx="1890001" cy="2166391"/>
          </a:xfrm>
          <a:prstGeom prst="rect">
            <a:avLst/>
          </a:prstGeom>
          <a:solidFill>
            <a:schemeClr val="accent1"/>
          </a:solidFill>
          <a:ln w="25400">
            <a:solidFill>
              <a:srgbClr val="000000">
                <a:alpha val="0"/>
              </a:srgbClr>
            </a:solidFill>
            <a:miter lim="0"/>
          </a:ln>
        </p:spPr>
        <p:txBody>
          <a:bodyPr lIns="45719" rIns="45719"/>
          <a:lstStyle/>
          <a:p>
            <a:pPr>
              <a:lnSpc>
                <a:spcPct val="150000"/>
              </a:lnSpc>
              <a:defRPr sz="2000">
                <a:latin typeface="Microsoft YaHei"/>
                <a:ea typeface="Microsoft YaHei"/>
                <a:cs typeface="Microsoft YaHei"/>
                <a:sym typeface="Microsoft YaHei"/>
              </a:defRPr>
            </a:pPr>
          </a:p>
        </p:txBody>
      </p:sp>
      <p:sp>
        <p:nvSpPr>
          <p:cNvPr id="173" name="AutoShape 4"/>
          <p:cNvSpPr/>
          <p:nvPr/>
        </p:nvSpPr>
        <p:spPr>
          <a:xfrm>
            <a:off x="2942914" y="1785150"/>
            <a:ext cx="1889914" cy="2159438"/>
          </a:xfrm>
          <a:prstGeom prst="rect">
            <a:avLst/>
          </a:prstGeom>
          <a:solidFill>
            <a:srgbClr val="0070C0"/>
          </a:solidFill>
          <a:ln w="25400">
            <a:solidFill>
              <a:srgbClr val="000000">
                <a:alpha val="0"/>
              </a:srgbClr>
            </a:solidFill>
            <a:miter lim="0"/>
          </a:ln>
        </p:spPr>
        <p:txBody>
          <a:bodyPr lIns="45719" rIns="45719"/>
          <a:lstStyle/>
          <a:p>
            <a:pPr>
              <a:lnSpc>
                <a:spcPct val="150000"/>
              </a:lnSpc>
              <a:defRPr sz="2000">
                <a:latin typeface="Microsoft YaHei"/>
                <a:ea typeface="Microsoft YaHei"/>
                <a:cs typeface="Microsoft YaHei"/>
                <a:sym typeface="Microsoft YaHei"/>
              </a:defRPr>
            </a:pPr>
          </a:p>
        </p:txBody>
      </p:sp>
      <p:sp>
        <p:nvSpPr>
          <p:cNvPr id="174" name="AutoShape 9"/>
          <p:cNvSpPr txBox="1"/>
          <p:nvPr/>
        </p:nvSpPr>
        <p:spPr>
          <a:xfrm>
            <a:off x="3243818" y="2730425"/>
            <a:ext cx="1288195" cy="558801"/>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p>
            <a:pPr defTabSz="457189">
              <a:lnSpc>
                <a:spcPct val="150000"/>
              </a:lnSpc>
              <a:defRPr sz="800">
                <a:solidFill>
                  <a:srgbClr val="FFFFFF"/>
                </a:solidFill>
                <a:latin typeface="方正黑体简体"/>
                <a:ea typeface="方正黑体简体"/>
                <a:cs typeface="方正黑体简体"/>
                <a:sym typeface="方正黑体简体"/>
              </a:defRPr>
            </a:pPr>
            <a:r>
              <a:t>客户导向性思维</a:t>
            </a:r>
          </a:p>
          <a:p>
            <a:pPr defTabSz="457189">
              <a:lnSpc>
                <a:spcPct val="150000"/>
              </a:lnSpc>
              <a:defRPr sz="800">
                <a:solidFill>
                  <a:srgbClr val="FFFFFF"/>
                </a:solidFill>
                <a:latin typeface="方正黑体简体"/>
                <a:ea typeface="方正黑体简体"/>
                <a:cs typeface="方正黑体简体"/>
                <a:sym typeface="方正黑体简体"/>
              </a:defRPr>
            </a:pPr>
            <a:r>
              <a:t>开发并留住优质客户</a:t>
            </a:r>
          </a:p>
          <a:p>
            <a:pPr defTabSz="457189">
              <a:lnSpc>
                <a:spcPct val="150000"/>
              </a:lnSpc>
              <a:defRPr sz="800">
                <a:solidFill>
                  <a:srgbClr val="FFFFFF"/>
                </a:solidFill>
                <a:latin typeface="方正黑体简体"/>
                <a:ea typeface="方正黑体简体"/>
                <a:cs typeface="方正黑体简体"/>
                <a:sym typeface="方正黑体简体"/>
              </a:defRPr>
            </a:pPr>
            <a:r>
              <a:t>优化服务流程</a:t>
            </a:r>
          </a:p>
        </p:txBody>
      </p:sp>
      <p:sp>
        <p:nvSpPr>
          <p:cNvPr id="175" name="AutoShape 11"/>
          <p:cNvSpPr txBox="1"/>
          <p:nvPr/>
        </p:nvSpPr>
        <p:spPr>
          <a:xfrm>
            <a:off x="7046128" y="2730425"/>
            <a:ext cx="1388655" cy="558801"/>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p>
            <a:pPr defTabSz="457189">
              <a:lnSpc>
                <a:spcPct val="150000"/>
              </a:lnSpc>
              <a:defRPr sz="800">
                <a:solidFill>
                  <a:srgbClr val="FFFFFF"/>
                </a:solidFill>
                <a:latin typeface="方正黑体简体"/>
                <a:ea typeface="方正黑体简体"/>
                <a:cs typeface="方正黑体简体"/>
                <a:sym typeface="方正黑体简体"/>
              </a:defRPr>
            </a:pPr>
            <a:r>
              <a:t>深入理解愿景、目标、价值观</a:t>
            </a:r>
          </a:p>
          <a:p>
            <a:pPr defTabSz="457189">
              <a:lnSpc>
                <a:spcPct val="150000"/>
              </a:lnSpc>
              <a:defRPr sz="800">
                <a:solidFill>
                  <a:srgbClr val="FFFFFF"/>
                </a:solidFill>
                <a:latin typeface="方正黑体简体"/>
                <a:ea typeface="方正黑体简体"/>
                <a:cs typeface="方正黑体简体"/>
                <a:sym typeface="方正黑体简体"/>
              </a:defRPr>
            </a:pPr>
            <a:r>
              <a:t>提升工作效率</a:t>
            </a:r>
          </a:p>
          <a:p>
            <a:pPr defTabSz="457189">
              <a:lnSpc>
                <a:spcPct val="150000"/>
              </a:lnSpc>
              <a:defRPr sz="800">
                <a:solidFill>
                  <a:srgbClr val="FFFFFF"/>
                </a:solidFill>
                <a:latin typeface="方正黑体简体"/>
                <a:ea typeface="方正黑体简体"/>
                <a:cs typeface="方正黑体简体"/>
                <a:sym typeface="方正黑体简体"/>
              </a:defRPr>
            </a:pPr>
            <a:r>
              <a:t>对变化的环境的适应能力</a:t>
            </a:r>
          </a:p>
        </p:txBody>
      </p:sp>
      <p:sp>
        <p:nvSpPr>
          <p:cNvPr id="176" name="AutoShape 16"/>
          <p:cNvSpPr txBox="1"/>
          <p:nvPr/>
        </p:nvSpPr>
        <p:spPr>
          <a:xfrm>
            <a:off x="3266128" y="2466685"/>
            <a:ext cx="1388655" cy="215901"/>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lvl1pPr>
              <a:defRPr sz="1200">
                <a:solidFill>
                  <a:srgbClr val="FFFFFF"/>
                </a:solidFill>
                <a:latin typeface="方正黑体简体"/>
                <a:ea typeface="方正黑体简体"/>
                <a:cs typeface="方正黑体简体"/>
                <a:sym typeface="方正黑体简体"/>
              </a:defRPr>
            </a:lvl1pPr>
          </a:lstStyle>
          <a:p>
            <a:pPr/>
            <a:r>
              <a:t>外部客户满意度</a:t>
            </a:r>
          </a:p>
        </p:txBody>
      </p:sp>
      <p:sp>
        <p:nvSpPr>
          <p:cNvPr id="177" name="AutoShape 17"/>
          <p:cNvSpPr txBox="1"/>
          <p:nvPr/>
        </p:nvSpPr>
        <p:spPr>
          <a:xfrm>
            <a:off x="7046128" y="2466685"/>
            <a:ext cx="1288194" cy="215901"/>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lvl1pPr algn="ctr">
              <a:defRPr sz="1200">
                <a:solidFill>
                  <a:srgbClr val="FFFFFF"/>
                </a:solidFill>
                <a:latin typeface="方正黑体简体"/>
                <a:ea typeface="方正黑体简体"/>
                <a:cs typeface="方正黑体简体"/>
                <a:sym typeface="方正黑体简体"/>
              </a:defRPr>
            </a:lvl1pPr>
          </a:lstStyle>
          <a:p>
            <a:pPr/>
            <a:r>
              <a:t>内部员工满意度</a:t>
            </a:r>
          </a:p>
        </p:txBody>
      </p:sp>
      <p:sp>
        <p:nvSpPr>
          <p:cNvPr id="178" name="AutoShape 11"/>
          <p:cNvSpPr txBox="1"/>
          <p:nvPr/>
        </p:nvSpPr>
        <p:spPr>
          <a:xfrm>
            <a:off x="1841774" y="1023624"/>
            <a:ext cx="5826142" cy="660401"/>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lvl1pPr defTabSz="457189">
              <a:lnSpc>
                <a:spcPct val="150000"/>
              </a:lnSpc>
              <a:defRPr sz="900">
                <a:solidFill>
                  <a:srgbClr val="404040"/>
                </a:solidFill>
                <a:latin typeface="方正黑体简体"/>
                <a:ea typeface="方正黑体简体"/>
                <a:cs typeface="方正黑体简体"/>
                <a:sym typeface="方正黑体简体"/>
              </a:defRPr>
            </a:lvl1pPr>
          </a:lstStyle>
          <a:p>
            <a:pPr/>
            <a:r>
              <a:t>        随着国家经济增速放缓,税改等大环境变化,企业的发展也面临不断扩张向精细化管理转型.在这场变革中,组织的人均产出以及组织效率需要不断提升.一系列的部门重组和流程再造后,部门与部门之间的障碍变成发展的障碍.要让组织持续发展,就必须解决两大问题:</a:t>
            </a:r>
          </a:p>
        </p:txBody>
      </p:sp>
      <p:sp>
        <p:nvSpPr>
          <p:cNvPr id="179" name="AutoShape 17"/>
          <p:cNvSpPr txBox="1"/>
          <p:nvPr/>
        </p:nvSpPr>
        <p:spPr>
          <a:xfrm>
            <a:off x="4177934" y="707088"/>
            <a:ext cx="1473223" cy="215901"/>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lvl1pPr algn="ctr">
              <a:defRPr sz="1200">
                <a:solidFill>
                  <a:srgbClr val="404040"/>
                </a:solidFill>
                <a:latin typeface="方正黑体简体"/>
                <a:ea typeface="方正黑体简体"/>
                <a:cs typeface="方正黑体简体"/>
                <a:sym typeface="方正黑体简体"/>
              </a:defRPr>
            </a:lvl1pPr>
          </a:lstStyle>
          <a:p>
            <a:pPr/>
            <a:r>
              <a:t>课程背景</a:t>
            </a:r>
          </a:p>
        </p:txBody>
      </p:sp>
      <p:grpSp>
        <p:nvGrpSpPr>
          <p:cNvPr id="182" name="组合 2"/>
          <p:cNvGrpSpPr/>
          <p:nvPr/>
        </p:nvGrpSpPr>
        <p:grpSpPr>
          <a:xfrm>
            <a:off x="83889" y="66371"/>
            <a:ext cx="1560025" cy="1270001"/>
            <a:chOff x="0" y="0"/>
            <a:chExt cx="1560024" cy="1270000"/>
          </a:xfrm>
        </p:grpSpPr>
        <p:sp>
          <p:nvSpPr>
            <p:cNvPr id="180" name="矩形 1"/>
            <p:cNvSpPr/>
            <p:nvPr/>
          </p:nvSpPr>
          <p:spPr>
            <a:xfrm>
              <a:off x="0" y="25907"/>
              <a:ext cx="1560025" cy="293616"/>
            </a:xfrm>
            <a:prstGeom prst="rect">
              <a:avLst/>
            </a:prstGeom>
            <a:solidFill>
              <a:srgbClr val="0070C0"/>
            </a:solidFill>
            <a:ln w="12700" cap="flat">
              <a:noFill/>
              <a:miter lim="400000"/>
            </a:ln>
            <a:effectLst/>
          </p:spPr>
          <p:txBody>
            <a:bodyPr wrap="square" lIns="45719" tIns="45719" rIns="45719" bIns="45719" numCol="1" anchor="ctr">
              <a:noAutofit/>
            </a:bodyPr>
            <a:lstStyle/>
            <a:p>
              <a:pPr algn="ctr">
                <a:defRPr>
                  <a:solidFill>
                    <a:srgbClr val="FFFFFF"/>
                  </a:solidFill>
                </a:defRPr>
              </a:pPr>
            </a:p>
          </p:txBody>
        </p:sp>
        <p:sp>
          <p:nvSpPr>
            <p:cNvPr id="181" name="矩形 24"/>
            <p:cNvSpPr/>
            <p:nvPr/>
          </p:nvSpPr>
          <p:spPr>
            <a:xfrm>
              <a:off x="37087" y="0"/>
              <a:ext cx="1270001" cy="1270000"/>
            </a:xfrm>
            <a:prstGeom prst="line">
              <a:avLst/>
            </a:prstGeom>
            <a:noFill/>
            <a:ln w="12700" cap="flat">
              <a:noFill/>
              <a:miter lim="400000"/>
            </a:ln>
            <a:effectLst/>
            <a:extLst>
              <a:ext uri="{C572A759-6A51-4108-AA02-DFA0A04FC94B}">
                <ma14:wrappingTextBoxFlag xmlns:ma14="http://schemas.microsoft.com/office/mac/drawingml/2011/main" val="1"/>
              </a:ext>
            </a:extLst>
          </p:spPr>
          <p:txBody>
            <a:bodyPr wrap="none" lIns="45714" tIns="45714" rIns="45714" bIns="45714" numCol="1" anchor="t">
              <a:spAutoFit/>
            </a:bodyPr>
            <a:lstStyle/>
            <a:p>
              <a:pPr>
                <a:lnSpc>
                  <a:spcPct val="150000"/>
                </a:lnSpc>
                <a:defRPr sz="1400">
                  <a:solidFill>
                    <a:srgbClr val="FFFFFF"/>
                  </a:solidFill>
                  <a:latin typeface="方正黑体简体"/>
                  <a:ea typeface="方正黑体简体"/>
                  <a:cs typeface="方正黑体简体"/>
                  <a:sym typeface="方正黑体简体"/>
                </a:defRPr>
              </a:pPr>
              <a:r>
                <a:t>01  </a:t>
              </a:r>
              <a:r>
                <a:t>课程背景</a:t>
              </a:r>
            </a:p>
          </p:txBody>
        </p:sp>
      </p:grpSp>
    </p:spTree>
  </p:cSld>
  <p:clrMapOvr>
    <a:masterClrMapping/>
  </p:clrMapOvr>
  <mc:AlternateContent xmlns:mc="http://schemas.openxmlformats.org/markup-compatibility/2006">
    <mc:Choice xmlns:p14="http://schemas.microsoft.com/office/powerpoint/2010/main" Requires="p14">
      <p:transition spd="slow" advClick="0" advTm="0" p14:dur="1200">
        <p:fade thruBlk="1"/>
      </p:transition>
    </mc:Choice>
    <mc:Fallback>
      <p:transition spd="slow">
        <p:fade/>
      </p:transition>
    </mc:Fallback>
  </mc:AlternateContent>
  <p:timing>
    <p:tnLst>
      <p:par>
        <p:cTn id="1" nodeType="tmRoot" restart="never" dur="indefinite" fill="hold">
          <p:childTnLst>
            <p:seq concurrent="1" prevAc="none" nextAc="seek">
              <p:cTn id="2" nodeType="mainSeq" dur="indefinite" fill="hold">
                <p:childTnLst>
                  <p:par>
                    <p:cTn id="3" fill="hold">
                      <p:stCondLst>
                        <p:cond delay="indefinite"/>
                        <p:cond evt="onBegin">
                          <p:tn val="2"/>
                        </p:cond>
                      </p:stCondLst>
                      <p:childTnLst>
                        <p:par>
                          <p:cTn id="4" fill="hold">
                            <p:stCondLst>
                              <p:cond delay="0"/>
                            </p:stCondLst>
                            <p:childTnLst>
                              <p:par>
                                <p:cTn id="5" presetClass="entr" nodeType="afterEffect" presetSubtype="1" presetID="2" grpId="1" fill="hold">
                                  <p:stCondLst>
                                    <p:cond delay="0"/>
                                  </p:stCondLst>
                                  <p:iterate type="el" backwards="0">
                                    <p:tmAbs val="0"/>
                                  </p:iterate>
                                  <p:childTnLst>
                                    <p:set>
                                      <p:cBhvr>
                                        <p:cTn id="6" fill="hold"/>
                                        <p:tgtEl>
                                          <p:spTgt spid="171"/>
                                        </p:tgtEl>
                                        <p:attrNameLst>
                                          <p:attrName>style.visibility</p:attrName>
                                        </p:attrNameLst>
                                      </p:cBhvr>
                                      <p:to>
                                        <p:strVal val="visible"/>
                                      </p:to>
                                    </p:set>
                                    <p:anim calcmode="lin" valueType="num">
                                      <p:cBhvr>
                                        <p:cTn id="7" dur="500" fill="hold"/>
                                        <p:tgtEl>
                                          <p:spTgt spid="171"/>
                                        </p:tgtEl>
                                        <p:attrNameLst>
                                          <p:attrName>ppt_x</p:attrName>
                                        </p:attrNameLst>
                                      </p:cBhvr>
                                      <p:tavLst>
                                        <p:tav tm="0">
                                          <p:val>
                                            <p:strVal val="#ppt_x"/>
                                          </p:val>
                                        </p:tav>
                                        <p:tav tm="100000">
                                          <p:val>
                                            <p:strVal val="#ppt_x"/>
                                          </p:val>
                                        </p:tav>
                                      </p:tavLst>
                                    </p:anim>
                                    <p:anim calcmode="lin" valueType="num">
                                      <p:cBhvr>
                                        <p:cTn id="8" dur="500" fill="hold"/>
                                        <p:tgtEl>
                                          <p:spTgt spid="171"/>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Class="entr" nodeType="afterEffect" presetSubtype="4" presetID="2" grpId="2" fill="hold">
                                  <p:stCondLst>
                                    <p:cond delay="0"/>
                                  </p:stCondLst>
                                  <p:iterate type="el" backwards="0">
                                    <p:tmAbs val="0"/>
                                  </p:iterate>
                                  <p:childTnLst>
                                    <p:set>
                                      <p:cBhvr>
                                        <p:cTn id="11" fill="hold"/>
                                        <p:tgtEl>
                                          <p:spTgt spid="173"/>
                                        </p:tgtEl>
                                        <p:attrNameLst>
                                          <p:attrName>style.visibility</p:attrName>
                                        </p:attrNameLst>
                                      </p:cBhvr>
                                      <p:to>
                                        <p:strVal val="visible"/>
                                      </p:to>
                                    </p:set>
                                    <p:anim calcmode="lin" valueType="num">
                                      <p:cBhvr>
                                        <p:cTn id="12" dur="500" fill="hold"/>
                                        <p:tgtEl>
                                          <p:spTgt spid="173"/>
                                        </p:tgtEl>
                                        <p:attrNameLst>
                                          <p:attrName>ppt_x</p:attrName>
                                        </p:attrNameLst>
                                      </p:cBhvr>
                                      <p:tavLst>
                                        <p:tav tm="0">
                                          <p:val>
                                            <p:strVal val="#ppt_x"/>
                                          </p:val>
                                        </p:tav>
                                        <p:tav tm="100000">
                                          <p:val>
                                            <p:strVal val="#ppt_x"/>
                                          </p:val>
                                        </p:tav>
                                      </p:tavLst>
                                    </p:anim>
                                    <p:anim calcmode="lin" valueType="num">
                                      <p:cBhvr>
                                        <p:cTn id="13" dur="500" fill="hold"/>
                                        <p:tgtEl>
                                          <p:spTgt spid="173"/>
                                        </p:tgtEl>
                                        <p:attrNameLst>
                                          <p:attrName>ppt_y</p:attrName>
                                        </p:attrNameLst>
                                      </p:cBhvr>
                                      <p:tavLst>
                                        <p:tav tm="0">
                                          <p:val>
                                            <p:strVal val="1+#ppt_h/2"/>
                                          </p:val>
                                        </p:tav>
                                        <p:tav tm="100000">
                                          <p:val>
                                            <p:strVal val="#ppt_y"/>
                                          </p:val>
                                        </p:tav>
                                      </p:tavLst>
                                    </p:anim>
                                  </p:childTnLst>
                                </p:cTn>
                              </p:par>
                            </p:childTnLst>
                          </p:cTn>
                        </p:par>
                        <p:par>
                          <p:cTn id="14" fill="hold">
                            <p:stCondLst>
                              <p:cond delay="1000"/>
                            </p:stCondLst>
                            <p:childTnLst>
                              <p:par>
                                <p:cTn id="15" presetClass="entr" nodeType="afterEffect" presetSubtype="4" presetID="2" grpId="3" fill="hold">
                                  <p:stCondLst>
                                    <p:cond delay="0"/>
                                  </p:stCondLst>
                                  <p:iterate type="el" backwards="0">
                                    <p:tmAbs val="0"/>
                                  </p:iterate>
                                  <p:childTnLst>
                                    <p:set>
                                      <p:cBhvr>
                                        <p:cTn id="16" fill="hold"/>
                                        <p:tgtEl>
                                          <p:spTgt spid="172"/>
                                        </p:tgtEl>
                                        <p:attrNameLst>
                                          <p:attrName>style.visibility</p:attrName>
                                        </p:attrNameLst>
                                      </p:cBhvr>
                                      <p:to>
                                        <p:strVal val="visible"/>
                                      </p:to>
                                    </p:set>
                                    <p:anim calcmode="lin" valueType="num">
                                      <p:cBhvr>
                                        <p:cTn id="17" dur="500" fill="hold"/>
                                        <p:tgtEl>
                                          <p:spTgt spid="172"/>
                                        </p:tgtEl>
                                        <p:attrNameLst>
                                          <p:attrName>ppt_x</p:attrName>
                                        </p:attrNameLst>
                                      </p:cBhvr>
                                      <p:tavLst>
                                        <p:tav tm="0">
                                          <p:val>
                                            <p:strVal val="#ppt_x"/>
                                          </p:val>
                                        </p:tav>
                                        <p:tav tm="100000">
                                          <p:val>
                                            <p:strVal val="#ppt_x"/>
                                          </p:val>
                                        </p:tav>
                                      </p:tavLst>
                                    </p:anim>
                                    <p:anim calcmode="lin" valueType="num">
                                      <p:cBhvr>
                                        <p:cTn id="18" dur="500" fill="hold"/>
                                        <p:tgtEl>
                                          <p:spTgt spid="172"/>
                                        </p:tgtEl>
                                        <p:attrNameLst>
                                          <p:attrName>ppt_y</p:attrName>
                                        </p:attrNameLst>
                                      </p:cBhvr>
                                      <p:tavLst>
                                        <p:tav tm="0">
                                          <p:val>
                                            <p:strVal val="1+#ppt_h/2"/>
                                          </p:val>
                                        </p:tav>
                                        <p:tav tm="100000">
                                          <p:val>
                                            <p:strVal val="#ppt_y"/>
                                          </p:val>
                                        </p:tav>
                                      </p:tavLst>
                                    </p:anim>
                                  </p:childTnLst>
                                </p:cTn>
                              </p:par>
                            </p:childTnLst>
                          </p:cTn>
                        </p:par>
                        <p:par>
                          <p:cTn id="19" fill="hold">
                            <p:stCondLst>
                              <p:cond delay="1500"/>
                            </p:stCondLst>
                            <p:childTnLst>
                              <p:par>
                                <p:cTn id="20" presetClass="entr" nodeType="afterEffect" presetSubtype="2" presetID="2" grpId="4" fill="hold">
                                  <p:stCondLst>
                                    <p:cond delay="0"/>
                                  </p:stCondLst>
                                  <p:iterate type="el" backwards="0">
                                    <p:tmAbs val="0"/>
                                  </p:iterate>
                                  <p:childTnLst>
                                    <p:set>
                                      <p:cBhvr>
                                        <p:cTn id="21" fill="hold"/>
                                        <p:tgtEl>
                                          <p:spTgt spid="176"/>
                                        </p:tgtEl>
                                        <p:attrNameLst>
                                          <p:attrName>style.visibility</p:attrName>
                                        </p:attrNameLst>
                                      </p:cBhvr>
                                      <p:to>
                                        <p:strVal val="visible"/>
                                      </p:to>
                                    </p:set>
                                    <p:anim calcmode="lin" valueType="num">
                                      <p:cBhvr>
                                        <p:cTn id="22" dur="500" fill="hold"/>
                                        <p:tgtEl>
                                          <p:spTgt spid="176"/>
                                        </p:tgtEl>
                                        <p:attrNameLst>
                                          <p:attrName>ppt_x</p:attrName>
                                        </p:attrNameLst>
                                      </p:cBhvr>
                                      <p:tavLst>
                                        <p:tav tm="0">
                                          <p:val>
                                            <p:strVal val="1+#ppt_w/2"/>
                                          </p:val>
                                        </p:tav>
                                        <p:tav tm="100000">
                                          <p:val>
                                            <p:strVal val="#ppt_x"/>
                                          </p:val>
                                        </p:tav>
                                      </p:tavLst>
                                    </p:anim>
                                    <p:anim calcmode="lin" valueType="num">
                                      <p:cBhvr>
                                        <p:cTn id="23" dur="500" fill="hold"/>
                                        <p:tgtEl>
                                          <p:spTgt spid="176"/>
                                        </p:tgtEl>
                                        <p:attrNameLst>
                                          <p:attrName>ppt_y</p:attrName>
                                        </p:attrNameLst>
                                      </p:cBhvr>
                                      <p:tavLst>
                                        <p:tav tm="0">
                                          <p:val>
                                            <p:strVal val="#ppt_y"/>
                                          </p:val>
                                        </p:tav>
                                        <p:tav tm="100000">
                                          <p:val>
                                            <p:strVal val="#ppt_y"/>
                                          </p:val>
                                        </p:tav>
                                      </p:tavLst>
                                    </p:anim>
                                  </p:childTnLst>
                                </p:cTn>
                              </p:par>
                            </p:childTnLst>
                          </p:cTn>
                        </p:par>
                        <p:par>
                          <p:cTn id="24" fill="hold">
                            <p:stCondLst>
                              <p:cond delay="2000"/>
                            </p:stCondLst>
                            <p:childTnLst>
                              <p:par>
                                <p:cTn id="25" presetClass="entr" nodeType="afterEffect" presetSubtype="4" presetID="2" grpId="5" fill="hold">
                                  <p:stCondLst>
                                    <p:cond delay="0"/>
                                  </p:stCondLst>
                                  <p:iterate type="el" backwards="0">
                                    <p:tmAbs val="0"/>
                                  </p:iterate>
                                  <p:childTnLst>
                                    <p:set>
                                      <p:cBhvr>
                                        <p:cTn id="26" fill="hold"/>
                                        <p:tgtEl>
                                          <p:spTgt spid="174"/>
                                        </p:tgtEl>
                                        <p:attrNameLst>
                                          <p:attrName>style.visibility</p:attrName>
                                        </p:attrNameLst>
                                      </p:cBhvr>
                                      <p:to>
                                        <p:strVal val="visible"/>
                                      </p:to>
                                    </p:set>
                                    <p:anim calcmode="lin" valueType="num">
                                      <p:cBhvr>
                                        <p:cTn id="27" dur="500" fill="hold"/>
                                        <p:tgtEl>
                                          <p:spTgt spid="174"/>
                                        </p:tgtEl>
                                        <p:attrNameLst>
                                          <p:attrName>ppt_x</p:attrName>
                                        </p:attrNameLst>
                                      </p:cBhvr>
                                      <p:tavLst>
                                        <p:tav tm="0">
                                          <p:val>
                                            <p:strVal val="#ppt_x"/>
                                          </p:val>
                                        </p:tav>
                                        <p:tav tm="100000">
                                          <p:val>
                                            <p:strVal val="#ppt_x"/>
                                          </p:val>
                                        </p:tav>
                                      </p:tavLst>
                                    </p:anim>
                                    <p:anim calcmode="lin" valueType="num">
                                      <p:cBhvr>
                                        <p:cTn id="28" dur="500" fill="hold"/>
                                        <p:tgtEl>
                                          <p:spTgt spid="174"/>
                                        </p:tgtEl>
                                        <p:attrNameLst>
                                          <p:attrName>ppt_y</p:attrName>
                                        </p:attrNameLst>
                                      </p:cBhvr>
                                      <p:tavLst>
                                        <p:tav tm="0">
                                          <p:val>
                                            <p:strVal val="1+#ppt_h/2"/>
                                          </p:val>
                                        </p:tav>
                                        <p:tav tm="100000">
                                          <p:val>
                                            <p:strVal val="#ppt_y"/>
                                          </p:val>
                                        </p:tav>
                                      </p:tavLst>
                                    </p:anim>
                                  </p:childTnLst>
                                </p:cTn>
                              </p:par>
                            </p:childTnLst>
                          </p:cTn>
                        </p:par>
                        <p:par>
                          <p:cTn id="29" fill="hold">
                            <p:stCondLst>
                              <p:cond delay="2500"/>
                            </p:stCondLst>
                            <p:childTnLst>
                              <p:par>
                                <p:cTn id="30" presetClass="entr" nodeType="afterEffect" presetSubtype="2" presetID="2" grpId="6" fill="hold">
                                  <p:stCondLst>
                                    <p:cond delay="0"/>
                                  </p:stCondLst>
                                  <p:iterate type="el" backwards="0">
                                    <p:tmAbs val="0"/>
                                  </p:iterate>
                                  <p:childTnLst>
                                    <p:set>
                                      <p:cBhvr>
                                        <p:cTn id="31" fill="hold"/>
                                        <p:tgtEl>
                                          <p:spTgt spid="177"/>
                                        </p:tgtEl>
                                        <p:attrNameLst>
                                          <p:attrName>style.visibility</p:attrName>
                                        </p:attrNameLst>
                                      </p:cBhvr>
                                      <p:to>
                                        <p:strVal val="visible"/>
                                      </p:to>
                                    </p:set>
                                    <p:anim calcmode="lin" valueType="num">
                                      <p:cBhvr>
                                        <p:cTn id="32" dur="500" fill="hold"/>
                                        <p:tgtEl>
                                          <p:spTgt spid="177"/>
                                        </p:tgtEl>
                                        <p:attrNameLst>
                                          <p:attrName>ppt_x</p:attrName>
                                        </p:attrNameLst>
                                      </p:cBhvr>
                                      <p:tavLst>
                                        <p:tav tm="0">
                                          <p:val>
                                            <p:strVal val="1+#ppt_w/2"/>
                                          </p:val>
                                        </p:tav>
                                        <p:tav tm="100000">
                                          <p:val>
                                            <p:strVal val="#ppt_x"/>
                                          </p:val>
                                        </p:tav>
                                      </p:tavLst>
                                    </p:anim>
                                    <p:anim calcmode="lin" valueType="num">
                                      <p:cBhvr>
                                        <p:cTn id="33" dur="500" fill="hold"/>
                                        <p:tgtEl>
                                          <p:spTgt spid="177"/>
                                        </p:tgtEl>
                                        <p:attrNameLst>
                                          <p:attrName>ppt_y</p:attrName>
                                        </p:attrNameLst>
                                      </p:cBhvr>
                                      <p:tavLst>
                                        <p:tav tm="0">
                                          <p:val>
                                            <p:strVal val="#ppt_y"/>
                                          </p:val>
                                        </p:tav>
                                        <p:tav tm="100000">
                                          <p:val>
                                            <p:strVal val="#ppt_y"/>
                                          </p:val>
                                        </p:tav>
                                      </p:tavLst>
                                    </p:anim>
                                  </p:childTnLst>
                                </p:cTn>
                              </p:par>
                            </p:childTnLst>
                          </p:cTn>
                        </p:par>
                        <p:par>
                          <p:cTn id="34" fill="hold">
                            <p:stCondLst>
                              <p:cond delay="3000"/>
                            </p:stCondLst>
                            <p:childTnLst>
                              <p:par>
                                <p:cTn id="35" presetClass="entr" nodeType="afterEffect" presetSubtype="4" presetID="2" grpId="7" fill="hold">
                                  <p:stCondLst>
                                    <p:cond delay="0"/>
                                  </p:stCondLst>
                                  <p:iterate type="el" backwards="0">
                                    <p:tmAbs val="0"/>
                                  </p:iterate>
                                  <p:childTnLst>
                                    <p:set>
                                      <p:cBhvr>
                                        <p:cTn id="36" fill="hold"/>
                                        <p:tgtEl>
                                          <p:spTgt spid="175"/>
                                        </p:tgtEl>
                                        <p:attrNameLst>
                                          <p:attrName>style.visibility</p:attrName>
                                        </p:attrNameLst>
                                      </p:cBhvr>
                                      <p:to>
                                        <p:strVal val="visible"/>
                                      </p:to>
                                    </p:set>
                                    <p:anim calcmode="lin" valueType="num">
                                      <p:cBhvr>
                                        <p:cTn id="37" dur="500" fill="hold"/>
                                        <p:tgtEl>
                                          <p:spTgt spid="175"/>
                                        </p:tgtEl>
                                        <p:attrNameLst>
                                          <p:attrName>ppt_x</p:attrName>
                                        </p:attrNameLst>
                                      </p:cBhvr>
                                      <p:tavLst>
                                        <p:tav tm="0">
                                          <p:val>
                                            <p:strVal val="#ppt_x"/>
                                          </p:val>
                                        </p:tav>
                                        <p:tav tm="100000">
                                          <p:val>
                                            <p:strVal val="#ppt_x"/>
                                          </p:val>
                                        </p:tav>
                                      </p:tavLst>
                                    </p:anim>
                                    <p:anim calcmode="lin" valueType="num">
                                      <p:cBhvr>
                                        <p:cTn id="38" dur="500" fill="hold"/>
                                        <p:tgtEl>
                                          <p:spTgt spid="175"/>
                                        </p:tgtEl>
                                        <p:attrNameLst>
                                          <p:attrName>ppt_y</p:attrName>
                                        </p:attrNameLst>
                                      </p:cBhvr>
                                      <p:tavLst>
                                        <p:tav tm="0">
                                          <p:val>
                                            <p:strVal val="1+#ppt_h/2"/>
                                          </p:val>
                                        </p:tav>
                                        <p:tav tm="100000">
                                          <p:val>
                                            <p:strVal val="#ppt_y"/>
                                          </p:val>
                                        </p:tav>
                                      </p:tavLst>
                                    </p:anim>
                                  </p:childTnLst>
                                </p:cTn>
                              </p:par>
                            </p:childTnLst>
                          </p:cTn>
                        </p:par>
                        <p:par>
                          <p:cTn id="39" fill="hold">
                            <p:stCondLst>
                              <p:cond delay="3500"/>
                            </p:stCondLst>
                            <p:childTnLst>
                              <p:par>
                                <p:cTn id="40" presetClass="entr" nodeType="afterEffect" presetSubtype="2" presetID="2" grpId="8" fill="hold">
                                  <p:stCondLst>
                                    <p:cond delay="0"/>
                                  </p:stCondLst>
                                  <p:iterate type="el" backwards="0">
                                    <p:tmAbs val="0"/>
                                  </p:iterate>
                                  <p:childTnLst>
                                    <p:set>
                                      <p:cBhvr>
                                        <p:cTn id="41" fill="hold"/>
                                        <p:tgtEl>
                                          <p:spTgt spid="179"/>
                                        </p:tgtEl>
                                        <p:attrNameLst>
                                          <p:attrName>style.visibility</p:attrName>
                                        </p:attrNameLst>
                                      </p:cBhvr>
                                      <p:to>
                                        <p:strVal val="visible"/>
                                      </p:to>
                                    </p:set>
                                    <p:anim calcmode="lin" valueType="num">
                                      <p:cBhvr>
                                        <p:cTn id="42" dur="500" fill="hold"/>
                                        <p:tgtEl>
                                          <p:spTgt spid="179"/>
                                        </p:tgtEl>
                                        <p:attrNameLst>
                                          <p:attrName>ppt_x</p:attrName>
                                        </p:attrNameLst>
                                      </p:cBhvr>
                                      <p:tavLst>
                                        <p:tav tm="0">
                                          <p:val>
                                            <p:strVal val="1+#ppt_w/2"/>
                                          </p:val>
                                        </p:tav>
                                        <p:tav tm="100000">
                                          <p:val>
                                            <p:strVal val="#ppt_x"/>
                                          </p:val>
                                        </p:tav>
                                      </p:tavLst>
                                    </p:anim>
                                    <p:anim calcmode="lin" valueType="num">
                                      <p:cBhvr>
                                        <p:cTn id="43" dur="500" fill="hold"/>
                                        <p:tgtEl>
                                          <p:spTgt spid="179"/>
                                        </p:tgtEl>
                                        <p:attrNameLst>
                                          <p:attrName>ppt_y</p:attrName>
                                        </p:attrNameLst>
                                      </p:cBhvr>
                                      <p:tavLst>
                                        <p:tav tm="0">
                                          <p:val>
                                            <p:strVal val="#ppt_y"/>
                                          </p:val>
                                        </p:tav>
                                        <p:tav tm="100000">
                                          <p:val>
                                            <p:strVal val="#ppt_y"/>
                                          </p:val>
                                        </p:tav>
                                      </p:tavLst>
                                    </p:anim>
                                  </p:childTnLst>
                                </p:cTn>
                              </p:par>
                            </p:childTnLst>
                          </p:cTn>
                        </p:par>
                        <p:par>
                          <p:cTn id="44" fill="hold">
                            <p:stCondLst>
                              <p:cond delay="4000"/>
                            </p:stCondLst>
                            <p:childTnLst>
                              <p:par>
                                <p:cTn id="45" presetClass="entr" nodeType="afterEffect" presetSubtype="4" presetID="2" grpId="9" fill="hold">
                                  <p:stCondLst>
                                    <p:cond delay="0"/>
                                  </p:stCondLst>
                                  <p:iterate type="el" backwards="0">
                                    <p:tmAbs val="0"/>
                                  </p:iterate>
                                  <p:childTnLst>
                                    <p:set>
                                      <p:cBhvr>
                                        <p:cTn id="46" fill="hold"/>
                                        <p:tgtEl>
                                          <p:spTgt spid="178"/>
                                        </p:tgtEl>
                                        <p:attrNameLst>
                                          <p:attrName>style.visibility</p:attrName>
                                        </p:attrNameLst>
                                      </p:cBhvr>
                                      <p:to>
                                        <p:strVal val="visible"/>
                                      </p:to>
                                    </p:set>
                                    <p:anim calcmode="lin" valueType="num">
                                      <p:cBhvr>
                                        <p:cTn id="47" dur="500" fill="hold"/>
                                        <p:tgtEl>
                                          <p:spTgt spid="178"/>
                                        </p:tgtEl>
                                        <p:attrNameLst>
                                          <p:attrName>ppt_x</p:attrName>
                                        </p:attrNameLst>
                                      </p:cBhvr>
                                      <p:tavLst>
                                        <p:tav tm="0">
                                          <p:val>
                                            <p:strVal val="#ppt_x"/>
                                          </p:val>
                                        </p:tav>
                                        <p:tav tm="100000">
                                          <p:val>
                                            <p:strVal val="#ppt_x"/>
                                          </p:val>
                                        </p:tav>
                                      </p:tavLst>
                                    </p:anim>
                                    <p:anim calcmode="lin" valueType="num">
                                      <p:cBhvr>
                                        <p:cTn id="48" dur="500" fill="hold"/>
                                        <p:tgtEl>
                                          <p:spTgt spid="17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179" grpId="8"/>
      <p:bldP build="whole" bldLvl="1" animBg="1" rev="0" advAuto="0" spid="176" grpId="4"/>
      <p:bldP build="whole" bldLvl="1" animBg="1" rev="0" advAuto="0" spid="174" grpId="5"/>
      <p:bldP build="whole" bldLvl="1" animBg="1" rev="0" advAuto="0" spid="175" grpId="7"/>
      <p:bldP build="whole" bldLvl="1" animBg="1" rev="0" advAuto="0" spid="177" grpId="6"/>
      <p:bldP build="whole" bldLvl="1" animBg="1" rev="0" advAuto="0" spid="172" grpId="3"/>
      <p:bldP build="whole" bldLvl="1" animBg="1" rev="0" advAuto="0" spid="171" grpId="1"/>
      <p:bldP build="whole" bldLvl="1" animBg="1" rev="0" advAuto="0" spid="178" grpId="9"/>
      <p:bldP build="whole" bldLvl="1" animBg="1" rev="0" advAuto="0" spid="173" grpId="2"/>
    </p:bldLst>
  </p:timing>
</p:sld>
</file>

<file path=ppt/slides/slide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grpSp>
        <p:nvGrpSpPr>
          <p:cNvPr id="186" name="Group 116"/>
          <p:cNvGrpSpPr/>
          <p:nvPr/>
        </p:nvGrpSpPr>
        <p:grpSpPr>
          <a:xfrm>
            <a:off x="6948055" y="1671818"/>
            <a:ext cx="1556739" cy="958919"/>
            <a:chOff x="0" y="0"/>
            <a:chExt cx="1556737" cy="958917"/>
          </a:xfrm>
        </p:grpSpPr>
        <p:sp>
          <p:nvSpPr>
            <p:cNvPr id="184" name="Text Placeholder 2"/>
            <p:cNvSpPr txBox="1"/>
            <p:nvPr/>
          </p:nvSpPr>
          <p:spPr>
            <a:xfrm>
              <a:off x="0" y="0"/>
              <a:ext cx="1510012" cy="284479"/>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34289" tIns="34289" rIns="34289" bIns="34289" numCol="1" anchor="ctr">
              <a:spAutoFit/>
            </a:bodyPr>
            <a:lstStyle>
              <a:lvl1pPr>
                <a:defRPr sz="1200">
                  <a:solidFill>
                    <a:srgbClr val="404040"/>
                  </a:solidFill>
                  <a:latin typeface="方正黑体简体"/>
                  <a:ea typeface="方正黑体简体"/>
                  <a:cs typeface="方正黑体简体"/>
                  <a:sym typeface="方正黑体简体"/>
                </a:defRPr>
              </a:lvl1pPr>
            </a:lstStyle>
            <a:p>
              <a:pPr/>
              <a:r>
                <a:t>建立目标导向思维</a:t>
              </a:r>
            </a:p>
          </p:txBody>
        </p:sp>
        <p:sp>
          <p:nvSpPr>
            <p:cNvPr id="185" name="TextBox 69"/>
            <p:cNvSpPr txBox="1"/>
            <p:nvPr/>
          </p:nvSpPr>
          <p:spPr>
            <a:xfrm>
              <a:off x="73328" y="298517"/>
              <a:ext cx="1483410" cy="66040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0" tIns="0" rIns="0" bIns="0" numCol="1" anchor="t">
              <a:spAutoFit/>
            </a:bodyPr>
            <a:lstStyle>
              <a:lvl1pPr defTabSz="457189">
                <a:lnSpc>
                  <a:spcPct val="150000"/>
                </a:lnSpc>
                <a:defRPr sz="900">
                  <a:solidFill>
                    <a:srgbClr val="404040"/>
                  </a:solidFill>
                  <a:latin typeface="方正黑体简体"/>
                  <a:ea typeface="方正黑体简体"/>
                  <a:cs typeface="方正黑体简体"/>
                  <a:sym typeface="方正黑体简体"/>
                </a:defRPr>
              </a:lvl1pPr>
            </a:lstStyle>
            <a:p>
              <a:pPr/>
              <a:r>
                <a:t>从沙盘体验过程中感悟到,组织流畅运作的核心是目标导向思维,思维方式的变革先行</a:t>
              </a:r>
            </a:p>
          </p:txBody>
        </p:sp>
      </p:grpSp>
      <p:grpSp>
        <p:nvGrpSpPr>
          <p:cNvPr id="189" name="Group 122"/>
          <p:cNvGrpSpPr/>
          <p:nvPr/>
        </p:nvGrpSpPr>
        <p:grpSpPr>
          <a:xfrm>
            <a:off x="1041181" y="1671815"/>
            <a:ext cx="1561257" cy="958920"/>
            <a:chOff x="0" y="0"/>
            <a:chExt cx="1561256" cy="958918"/>
          </a:xfrm>
        </p:grpSpPr>
        <p:sp>
          <p:nvSpPr>
            <p:cNvPr id="187" name="Text Placeholder 2"/>
            <p:cNvSpPr txBox="1"/>
            <p:nvPr/>
          </p:nvSpPr>
          <p:spPr>
            <a:xfrm>
              <a:off x="51244" y="-1"/>
              <a:ext cx="1510013" cy="284479"/>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34289" tIns="34289" rIns="34289" bIns="34289" numCol="1" anchor="ctr">
              <a:spAutoFit/>
            </a:bodyPr>
            <a:lstStyle>
              <a:lvl1pPr algn="r">
                <a:defRPr sz="1200">
                  <a:solidFill>
                    <a:srgbClr val="404040"/>
                  </a:solidFill>
                  <a:latin typeface="方正黑体简体"/>
                  <a:ea typeface="方正黑体简体"/>
                  <a:cs typeface="方正黑体简体"/>
                  <a:sym typeface="方正黑体简体"/>
                </a:defRPr>
              </a:lvl1pPr>
            </a:lstStyle>
            <a:p>
              <a:pPr/>
              <a:r>
                <a:t>发掘部门障碍的原因</a:t>
              </a:r>
            </a:p>
          </p:txBody>
        </p:sp>
        <p:sp>
          <p:nvSpPr>
            <p:cNvPr id="188" name="TextBox 75"/>
            <p:cNvSpPr txBox="1"/>
            <p:nvPr/>
          </p:nvSpPr>
          <p:spPr>
            <a:xfrm>
              <a:off x="0" y="298518"/>
              <a:ext cx="1518376" cy="66040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0" tIns="0" rIns="0" bIns="0" numCol="1" anchor="t">
              <a:spAutoFit/>
            </a:bodyPr>
            <a:lstStyle>
              <a:lvl1pPr defTabSz="457189">
                <a:lnSpc>
                  <a:spcPct val="150000"/>
                </a:lnSpc>
                <a:defRPr sz="900">
                  <a:solidFill>
                    <a:srgbClr val="404040"/>
                  </a:solidFill>
                  <a:latin typeface="方正黑体简体"/>
                  <a:ea typeface="方正黑体简体"/>
                  <a:cs typeface="方正黑体简体"/>
                  <a:sym typeface="方正黑体简体"/>
                </a:defRPr>
              </a:lvl1pPr>
            </a:lstStyle>
            <a:p>
              <a:pPr/>
              <a:r>
                <a:t>从沟通障碍、思维障碍、流程障碍三个方面发掘部门障碍的原因,学会找到障碍的工具</a:t>
              </a:r>
            </a:p>
          </p:txBody>
        </p:sp>
      </p:grpSp>
      <p:sp>
        <p:nvSpPr>
          <p:cNvPr id="190" name="Shape 4159"/>
          <p:cNvSpPr/>
          <p:nvPr/>
        </p:nvSpPr>
        <p:spPr>
          <a:xfrm rot="2218901">
            <a:off x="5847856" y="1304166"/>
            <a:ext cx="952066" cy="902250"/>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21600" y="0"/>
                </a:moveTo>
                <a:cubicBezTo>
                  <a:pt x="9161" y="606"/>
                  <a:pt x="1961" y="7806"/>
                  <a:pt x="0" y="21600"/>
                </a:cubicBezTo>
              </a:path>
            </a:pathLst>
          </a:custGeom>
          <a:ln w="3175">
            <a:solidFill>
              <a:srgbClr val="53585F"/>
            </a:solidFill>
            <a:miter lim="400000"/>
            <a:headEnd type="triangle"/>
            <a:tailEnd type="oval"/>
          </a:ln>
        </p:spPr>
        <p:txBody>
          <a:bodyPr lIns="45719" rIns="45719"/>
          <a:lstStyle/>
          <a:p>
            <a:pPr>
              <a:defRPr>
                <a:solidFill>
                  <a:srgbClr val="404040"/>
                </a:solidFill>
                <a:latin typeface="Microsoft YaHei"/>
                <a:ea typeface="Microsoft YaHei"/>
                <a:cs typeface="Microsoft YaHei"/>
                <a:sym typeface="Microsoft YaHei"/>
              </a:defRPr>
            </a:pPr>
          </a:p>
        </p:txBody>
      </p:sp>
      <p:sp>
        <p:nvSpPr>
          <p:cNvPr id="191" name="Shape 4159"/>
          <p:cNvSpPr/>
          <p:nvPr/>
        </p:nvSpPr>
        <p:spPr>
          <a:xfrm flipV="1" rot="20065798">
            <a:off x="5767196" y="3630081"/>
            <a:ext cx="952065" cy="902250"/>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21600" y="0"/>
                </a:moveTo>
                <a:cubicBezTo>
                  <a:pt x="9161" y="606"/>
                  <a:pt x="1961" y="7806"/>
                  <a:pt x="0" y="21600"/>
                </a:cubicBezTo>
              </a:path>
            </a:pathLst>
          </a:custGeom>
          <a:ln w="3175">
            <a:solidFill>
              <a:srgbClr val="53585F"/>
            </a:solidFill>
            <a:miter lim="400000"/>
            <a:headEnd type="triangle"/>
            <a:tailEnd type="oval"/>
          </a:ln>
        </p:spPr>
        <p:txBody>
          <a:bodyPr lIns="45719" rIns="45719"/>
          <a:lstStyle/>
          <a:p>
            <a:pPr>
              <a:defRPr>
                <a:solidFill>
                  <a:srgbClr val="404040"/>
                </a:solidFill>
                <a:latin typeface="Microsoft YaHei"/>
                <a:ea typeface="Microsoft YaHei"/>
                <a:cs typeface="Microsoft YaHei"/>
                <a:sym typeface="Microsoft YaHei"/>
              </a:defRPr>
            </a:pPr>
          </a:p>
        </p:txBody>
      </p:sp>
      <p:grpSp>
        <p:nvGrpSpPr>
          <p:cNvPr id="194" name="Group 121"/>
          <p:cNvGrpSpPr/>
          <p:nvPr/>
        </p:nvGrpSpPr>
        <p:grpSpPr>
          <a:xfrm>
            <a:off x="651804" y="3621094"/>
            <a:ext cx="1544143" cy="156281"/>
            <a:chOff x="0" y="123189"/>
            <a:chExt cx="1544141" cy="156279"/>
          </a:xfrm>
        </p:grpSpPr>
        <p:sp>
          <p:nvSpPr>
            <p:cNvPr id="192" name="Text Placeholder 2"/>
            <p:cNvSpPr/>
            <p:nvPr/>
          </p:nvSpPr>
          <p:spPr>
            <a:xfrm>
              <a:off x="3509" y="123189"/>
              <a:ext cx="1510014" cy="1"/>
            </a:xfrm>
            <a:custGeom>
              <a:avLst/>
              <a:gdLst/>
              <a:ahLst/>
              <a:cxnLst>
                <a:cxn ang="0">
                  <a:pos x="wd2" y="hd2"/>
                </a:cxn>
                <a:cxn ang="5400000">
                  <a:pos x="wd2" y="hd2"/>
                </a:cxn>
                <a:cxn ang="10800000">
                  <a:pos x="wd2" y="hd2"/>
                </a:cxn>
                <a:cxn ang="16200000">
                  <a:pos x="wd2" y="hd2"/>
                </a:cxn>
              </a:cxnLst>
              <a:rect l="0" t="0" r="r" b="b"/>
              <a:pathLst>
                <a:path w="21600" h="0" fill="norm" stroke="1" extrusionOk="0">
                  <a:moveTo>
                    <a:pt x="0" y="0"/>
                  </a:moveTo>
                  <a:lnTo>
                    <a:pt x="21600" y="0"/>
                  </a:lnTo>
                  <a:lnTo>
                    <a:pt x="21600" y="0"/>
                  </a:lnTo>
                  <a:lnTo>
                    <a:pt x="0" y="0"/>
                  </a:lnTo>
                  <a:close/>
                </a:path>
              </a:pathLst>
            </a:custGeom>
            <a:noFill/>
            <a:ln w="12700" cap="flat">
              <a:noFill/>
              <a:miter lim="400000"/>
            </a:ln>
            <a:effectLst/>
            <a:extLst>
              <a:ext uri="{C572A759-6A51-4108-AA02-DFA0A04FC94B}">
                <ma14:wrappingTextBoxFlag xmlns:ma14="http://schemas.microsoft.com/office/mac/drawingml/2011/main" val="1"/>
              </a:ext>
            </a:extLst>
          </p:spPr>
          <p:txBody>
            <a:bodyPr wrap="square" lIns="34289" tIns="34289" rIns="34289" bIns="34289" numCol="1" anchor="ctr">
              <a:spAutoFit/>
            </a:bodyPr>
            <a:lstStyle>
              <a:lvl1pPr algn="r">
                <a:defRPr sz="1000">
                  <a:solidFill>
                    <a:srgbClr val="404040"/>
                  </a:solidFill>
                  <a:latin typeface="Microsoft YaHei"/>
                  <a:ea typeface="Microsoft YaHei"/>
                  <a:cs typeface="Microsoft YaHei"/>
                  <a:sym typeface="Microsoft YaHei"/>
                </a:defRPr>
              </a:lvl1pPr>
            </a:lstStyle>
            <a:p>
              <a:pPr/>
              <a:r>
                <a:t>重构角色认知</a:t>
              </a:r>
            </a:p>
          </p:txBody>
        </p:sp>
        <p:sp>
          <p:nvSpPr>
            <p:cNvPr id="193" name="TextBox 115"/>
            <p:cNvSpPr/>
            <p:nvPr/>
          </p:nvSpPr>
          <p:spPr>
            <a:xfrm>
              <a:off x="0" y="279468"/>
              <a:ext cx="1544142" cy="1"/>
            </a:xfrm>
            <a:custGeom>
              <a:avLst/>
              <a:gdLst/>
              <a:ahLst/>
              <a:cxnLst>
                <a:cxn ang="0">
                  <a:pos x="wd2" y="hd2"/>
                </a:cxn>
                <a:cxn ang="5400000">
                  <a:pos x="wd2" y="hd2"/>
                </a:cxn>
                <a:cxn ang="10800000">
                  <a:pos x="wd2" y="hd2"/>
                </a:cxn>
                <a:cxn ang="16200000">
                  <a:pos x="wd2" y="hd2"/>
                </a:cxn>
              </a:cxnLst>
              <a:rect l="0" t="0" r="r" b="b"/>
              <a:pathLst>
                <a:path w="21600" h="0" fill="norm" stroke="1" extrusionOk="0">
                  <a:moveTo>
                    <a:pt x="0" y="0"/>
                  </a:moveTo>
                  <a:lnTo>
                    <a:pt x="21600" y="0"/>
                  </a:lnTo>
                  <a:lnTo>
                    <a:pt x="21600" y="0"/>
                  </a:lnTo>
                  <a:lnTo>
                    <a:pt x="0" y="0"/>
                  </a:lnTo>
                  <a:close/>
                </a:path>
              </a:pathLst>
            </a:custGeom>
            <a:noFill/>
            <a:ln w="12700" cap="flat">
              <a:noFill/>
              <a:miter lim="400000"/>
            </a:ln>
            <a:effectLst/>
            <a:extLst>
              <a:ext uri="{C572A759-6A51-4108-AA02-DFA0A04FC94B}">
                <ma14:wrappingTextBoxFlag xmlns:ma14="http://schemas.microsoft.com/office/mac/drawingml/2011/main" val="1"/>
              </a:ext>
            </a:extLst>
          </p:spPr>
          <p:txBody>
            <a:bodyPr wrap="square" lIns="0" tIns="0" rIns="0" bIns="0" numCol="1" anchor="t">
              <a:spAutoFit/>
            </a:bodyPr>
            <a:lstStyle>
              <a:lvl1pPr defTabSz="457189">
                <a:lnSpc>
                  <a:spcPct val="150000"/>
                </a:lnSpc>
                <a:defRPr sz="900">
                  <a:solidFill>
                    <a:srgbClr val="404040"/>
                  </a:solidFill>
                  <a:latin typeface="方正黑体简体"/>
                  <a:ea typeface="方正黑体简体"/>
                  <a:cs typeface="方正黑体简体"/>
                  <a:sym typeface="方正黑体简体"/>
                </a:defRPr>
              </a:lvl1pPr>
            </a:lstStyle>
            <a:p>
              <a:pPr/>
              <a:r>
                <a:t>从整体角度重新定义自己和本部门的角色,让组织减少本位主义的障碍.加大协作力度</a:t>
              </a:r>
            </a:p>
          </p:txBody>
        </p:sp>
      </p:grpSp>
      <p:grpSp>
        <p:nvGrpSpPr>
          <p:cNvPr id="197" name="Group 117"/>
          <p:cNvGrpSpPr/>
          <p:nvPr/>
        </p:nvGrpSpPr>
        <p:grpSpPr>
          <a:xfrm>
            <a:off x="6994780" y="3478855"/>
            <a:ext cx="1631927" cy="1206570"/>
            <a:chOff x="0" y="0"/>
            <a:chExt cx="1631925" cy="1206568"/>
          </a:xfrm>
        </p:grpSpPr>
        <p:sp>
          <p:nvSpPr>
            <p:cNvPr id="195" name="Text Placeholder 2"/>
            <p:cNvSpPr txBox="1"/>
            <p:nvPr/>
          </p:nvSpPr>
          <p:spPr>
            <a:xfrm>
              <a:off x="0" y="-1"/>
              <a:ext cx="1510014" cy="284479"/>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34289" tIns="34289" rIns="34289" bIns="34289" numCol="1" anchor="ctr">
              <a:spAutoFit/>
            </a:bodyPr>
            <a:lstStyle>
              <a:lvl1pPr>
                <a:defRPr sz="1200">
                  <a:solidFill>
                    <a:srgbClr val="404040"/>
                  </a:solidFill>
                  <a:latin typeface="方正黑体简体"/>
                  <a:ea typeface="方正黑体简体"/>
                  <a:cs typeface="方正黑体简体"/>
                  <a:sym typeface="方正黑体简体"/>
                </a:defRPr>
              </a:lvl1pPr>
            </a:lstStyle>
            <a:p>
              <a:pPr/>
              <a:r>
                <a:t>提升组织效率</a:t>
              </a:r>
            </a:p>
          </p:txBody>
        </p:sp>
        <p:sp>
          <p:nvSpPr>
            <p:cNvPr id="196" name="TextBox 119"/>
            <p:cNvSpPr txBox="1"/>
            <p:nvPr/>
          </p:nvSpPr>
          <p:spPr>
            <a:xfrm>
              <a:off x="121912" y="298518"/>
              <a:ext cx="1510014" cy="90805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0" tIns="0" rIns="0" bIns="0" numCol="1" anchor="t">
              <a:spAutoFit/>
            </a:bodyPr>
            <a:lstStyle>
              <a:lvl1pPr defTabSz="457189">
                <a:lnSpc>
                  <a:spcPct val="150000"/>
                </a:lnSpc>
                <a:defRPr sz="900">
                  <a:solidFill>
                    <a:srgbClr val="404040"/>
                  </a:solidFill>
                  <a:latin typeface="方正黑体简体"/>
                  <a:ea typeface="方正黑体简体"/>
                  <a:cs typeface="方正黑体简体"/>
                  <a:sym typeface="方正黑体简体"/>
                </a:defRPr>
              </a:lvl1pPr>
            </a:lstStyle>
            <a:p>
              <a:pPr/>
              <a:r>
                <a:t>通过沙盘演练中有关战略和组织各部门的关系,建立一套完整的,自动自发的协作系统,提升组织效率</a:t>
              </a:r>
            </a:p>
          </p:txBody>
        </p:sp>
      </p:grpSp>
      <p:sp>
        <p:nvSpPr>
          <p:cNvPr id="198" name="Shape 4159"/>
          <p:cNvSpPr/>
          <p:nvPr/>
        </p:nvSpPr>
        <p:spPr>
          <a:xfrm flipH="1" rot="19381099">
            <a:off x="2371560" y="1304166"/>
            <a:ext cx="952065" cy="902250"/>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21600" y="0"/>
                </a:moveTo>
                <a:cubicBezTo>
                  <a:pt x="9161" y="606"/>
                  <a:pt x="1961" y="7806"/>
                  <a:pt x="0" y="21600"/>
                </a:cubicBezTo>
              </a:path>
            </a:pathLst>
          </a:custGeom>
          <a:ln w="3175">
            <a:solidFill>
              <a:srgbClr val="53585F"/>
            </a:solidFill>
            <a:miter lim="400000"/>
            <a:headEnd type="triangle"/>
            <a:tailEnd type="oval"/>
          </a:ln>
        </p:spPr>
        <p:txBody>
          <a:bodyPr lIns="45719" rIns="45719"/>
          <a:lstStyle/>
          <a:p>
            <a:pPr>
              <a:defRPr>
                <a:solidFill>
                  <a:srgbClr val="404040"/>
                </a:solidFill>
                <a:latin typeface="Microsoft YaHei"/>
                <a:ea typeface="Microsoft YaHei"/>
                <a:cs typeface="Microsoft YaHei"/>
                <a:sym typeface="Microsoft YaHei"/>
              </a:defRPr>
            </a:pPr>
          </a:p>
        </p:txBody>
      </p:sp>
      <p:sp>
        <p:nvSpPr>
          <p:cNvPr id="199" name="Shape 4159"/>
          <p:cNvSpPr/>
          <p:nvPr/>
        </p:nvSpPr>
        <p:spPr>
          <a:xfrm flipH="1" flipV="1" rot="1534202">
            <a:off x="2440539" y="3630081"/>
            <a:ext cx="952065" cy="902250"/>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21600" y="0"/>
                </a:moveTo>
                <a:cubicBezTo>
                  <a:pt x="9161" y="606"/>
                  <a:pt x="1961" y="7806"/>
                  <a:pt x="0" y="21600"/>
                </a:cubicBezTo>
              </a:path>
            </a:pathLst>
          </a:custGeom>
          <a:ln w="3175">
            <a:solidFill>
              <a:srgbClr val="53585F"/>
            </a:solidFill>
            <a:miter lim="400000"/>
            <a:headEnd type="triangle"/>
            <a:tailEnd type="oval"/>
          </a:ln>
        </p:spPr>
        <p:txBody>
          <a:bodyPr lIns="45719" rIns="45719"/>
          <a:lstStyle/>
          <a:p>
            <a:pPr>
              <a:defRPr>
                <a:solidFill>
                  <a:srgbClr val="404040"/>
                </a:solidFill>
                <a:latin typeface="Microsoft YaHei"/>
                <a:ea typeface="Microsoft YaHei"/>
                <a:cs typeface="Microsoft YaHei"/>
                <a:sym typeface="Microsoft YaHei"/>
              </a:defRPr>
            </a:pPr>
          </a:p>
        </p:txBody>
      </p:sp>
      <p:sp>
        <p:nvSpPr>
          <p:cNvPr id="200" name="Freeform 29"/>
          <p:cNvSpPr/>
          <p:nvPr/>
        </p:nvSpPr>
        <p:spPr>
          <a:xfrm>
            <a:off x="4242387" y="2971437"/>
            <a:ext cx="650047" cy="1771554"/>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4219" y="7105"/>
                </a:moveTo>
                <a:cubicBezTo>
                  <a:pt x="14219" y="7105"/>
                  <a:pt x="13830" y="4765"/>
                  <a:pt x="12121" y="0"/>
                </a:cubicBezTo>
                <a:cubicBezTo>
                  <a:pt x="11810" y="29"/>
                  <a:pt x="11499" y="57"/>
                  <a:pt x="11111" y="57"/>
                </a:cubicBezTo>
                <a:cubicBezTo>
                  <a:pt x="10567" y="2140"/>
                  <a:pt x="9635" y="5735"/>
                  <a:pt x="9479" y="7333"/>
                </a:cubicBezTo>
                <a:cubicBezTo>
                  <a:pt x="9401" y="7504"/>
                  <a:pt x="6604" y="6306"/>
                  <a:pt x="1088" y="5650"/>
                </a:cubicBezTo>
                <a:cubicBezTo>
                  <a:pt x="777" y="5964"/>
                  <a:pt x="388" y="6277"/>
                  <a:pt x="0" y="6591"/>
                </a:cubicBezTo>
                <a:cubicBezTo>
                  <a:pt x="3574" y="7504"/>
                  <a:pt x="7614" y="8788"/>
                  <a:pt x="8624" y="10044"/>
                </a:cubicBezTo>
                <a:cubicBezTo>
                  <a:pt x="8624" y="10044"/>
                  <a:pt x="8547" y="17805"/>
                  <a:pt x="6371" y="21486"/>
                </a:cubicBezTo>
                <a:cubicBezTo>
                  <a:pt x="6371" y="21486"/>
                  <a:pt x="13908" y="20744"/>
                  <a:pt x="18570" y="21600"/>
                </a:cubicBezTo>
                <a:cubicBezTo>
                  <a:pt x="15773" y="19917"/>
                  <a:pt x="15073" y="10015"/>
                  <a:pt x="15073" y="10015"/>
                </a:cubicBezTo>
                <a:cubicBezTo>
                  <a:pt x="16083" y="8674"/>
                  <a:pt x="18725" y="7590"/>
                  <a:pt x="21600" y="6791"/>
                </a:cubicBezTo>
                <a:cubicBezTo>
                  <a:pt x="21056" y="6392"/>
                  <a:pt x="20512" y="5964"/>
                  <a:pt x="20124" y="5564"/>
                </a:cubicBezTo>
                <a:cubicBezTo>
                  <a:pt x="17948" y="5878"/>
                  <a:pt x="15773" y="6363"/>
                  <a:pt x="14219" y="7105"/>
                </a:cubicBezTo>
                <a:close/>
              </a:path>
            </a:pathLst>
          </a:custGeom>
          <a:solidFill>
            <a:srgbClr val="BFBFBF"/>
          </a:solidFill>
          <a:ln w="12700">
            <a:miter lim="400000"/>
          </a:ln>
        </p:spPr>
        <p:txBody>
          <a:bodyPr lIns="45719" rIns="45719"/>
          <a:lstStyle/>
          <a:p>
            <a:pPr>
              <a:defRPr>
                <a:solidFill>
                  <a:srgbClr val="404040"/>
                </a:solidFill>
                <a:latin typeface="Microsoft YaHei"/>
                <a:ea typeface="Microsoft YaHei"/>
                <a:cs typeface="Microsoft YaHei"/>
                <a:sym typeface="Microsoft YaHei"/>
              </a:defRPr>
            </a:pPr>
          </a:p>
        </p:txBody>
      </p:sp>
      <p:grpSp>
        <p:nvGrpSpPr>
          <p:cNvPr id="216" name="组合 1"/>
          <p:cNvGrpSpPr/>
          <p:nvPr/>
        </p:nvGrpSpPr>
        <p:grpSpPr>
          <a:xfrm>
            <a:off x="2870860" y="1396458"/>
            <a:ext cx="3426432" cy="2407409"/>
            <a:chOff x="0" y="0"/>
            <a:chExt cx="3426431" cy="2407408"/>
          </a:xfrm>
        </p:grpSpPr>
        <p:grpSp>
          <p:nvGrpSpPr>
            <p:cNvPr id="214" name="Group 2"/>
            <p:cNvGrpSpPr/>
            <p:nvPr/>
          </p:nvGrpSpPr>
          <p:grpSpPr>
            <a:xfrm>
              <a:off x="0" y="465582"/>
              <a:ext cx="3426432" cy="1941827"/>
              <a:chOff x="0" y="0"/>
              <a:chExt cx="3426431" cy="1941826"/>
            </a:xfrm>
          </p:grpSpPr>
          <p:sp>
            <p:nvSpPr>
              <p:cNvPr id="201" name="Freeform 31"/>
              <p:cNvSpPr/>
              <p:nvPr/>
            </p:nvSpPr>
            <p:spPr>
              <a:xfrm>
                <a:off x="2724000" y="1334858"/>
                <a:ext cx="702432" cy="419381"/>
              </a:xfrm>
              <a:custGeom>
                <a:avLst/>
                <a:gdLst/>
                <a:ahLst/>
                <a:cxnLst>
                  <a:cxn ang="0">
                    <a:pos x="wd2" y="hd2"/>
                  </a:cxn>
                  <a:cxn ang="5400000">
                    <a:pos x="wd2" y="hd2"/>
                  </a:cxn>
                  <a:cxn ang="10800000">
                    <a:pos x="wd2" y="hd2"/>
                  </a:cxn>
                  <a:cxn ang="16200000">
                    <a:pos x="wd2" y="hd2"/>
                  </a:cxn>
                </a:cxnLst>
                <a:rect l="0" t="0" r="r" b="b"/>
                <a:pathLst>
                  <a:path w="21600" h="17411" fill="norm" stroke="1" extrusionOk="0">
                    <a:moveTo>
                      <a:pt x="12960" y="922"/>
                    </a:moveTo>
                    <a:cubicBezTo>
                      <a:pt x="6984" y="-2094"/>
                      <a:pt x="0" y="3257"/>
                      <a:pt x="0" y="3257"/>
                    </a:cubicBezTo>
                    <a:cubicBezTo>
                      <a:pt x="0" y="3257"/>
                      <a:pt x="2664" y="13474"/>
                      <a:pt x="8640" y="16490"/>
                    </a:cubicBezTo>
                    <a:cubicBezTo>
                      <a:pt x="14544" y="19506"/>
                      <a:pt x="21600" y="14155"/>
                      <a:pt x="21600" y="14155"/>
                    </a:cubicBezTo>
                    <a:cubicBezTo>
                      <a:pt x="21600" y="14155"/>
                      <a:pt x="18936" y="3938"/>
                      <a:pt x="12960" y="922"/>
                    </a:cubicBezTo>
                    <a:close/>
                  </a:path>
                </a:pathLst>
              </a:custGeom>
              <a:solidFill>
                <a:srgbClr val="0070C0"/>
              </a:solidFill>
              <a:ln w="12700" cap="flat">
                <a:noFill/>
                <a:miter lim="400000"/>
              </a:ln>
              <a:effectLst/>
            </p:spPr>
            <p:txBody>
              <a:bodyPr wrap="square" lIns="45719" tIns="45719" rIns="45719" bIns="45719" numCol="1" anchor="t">
                <a:noAutofit/>
              </a:bodyPr>
              <a:lstStyle/>
              <a:p>
                <a:pPr>
                  <a:defRPr sz="1200">
                    <a:solidFill>
                      <a:srgbClr val="404040"/>
                    </a:solidFill>
                    <a:latin typeface="Microsoft YaHei"/>
                    <a:ea typeface="Microsoft YaHei"/>
                    <a:cs typeface="Microsoft YaHei"/>
                    <a:sym typeface="Microsoft YaHei"/>
                  </a:defRPr>
                </a:pPr>
              </a:p>
            </p:txBody>
          </p:sp>
          <p:sp>
            <p:nvSpPr>
              <p:cNvPr id="202" name="Freeform 32"/>
              <p:cNvSpPr/>
              <p:nvPr/>
            </p:nvSpPr>
            <p:spPr>
              <a:xfrm>
                <a:off x="2733525" y="202707"/>
                <a:ext cx="681001" cy="428625"/>
              </a:xfrm>
              <a:custGeom>
                <a:avLst/>
                <a:gdLst/>
                <a:ahLst/>
                <a:cxnLst>
                  <a:cxn ang="0">
                    <a:pos x="wd2" y="hd2"/>
                  </a:cxn>
                  <a:cxn ang="5400000">
                    <a:pos x="wd2" y="hd2"/>
                  </a:cxn>
                  <a:cxn ang="10800000">
                    <a:pos x="wd2" y="hd2"/>
                  </a:cxn>
                  <a:cxn ang="16200000">
                    <a:pos x="wd2" y="hd2"/>
                  </a:cxn>
                </a:cxnLst>
                <a:rect l="0" t="0" r="r" b="b"/>
                <a:pathLst>
                  <a:path w="21600" h="17281" fill="norm" stroke="1" extrusionOk="0">
                    <a:moveTo>
                      <a:pt x="13435" y="15977"/>
                    </a:moveTo>
                    <a:cubicBezTo>
                      <a:pt x="19373" y="12581"/>
                      <a:pt x="21600" y="2395"/>
                      <a:pt x="21600" y="2395"/>
                    </a:cubicBezTo>
                    <a:cubicBezTo>
                      <a:pt x="21600" y="2395"/>
                      <a:pt x="14177" y="-2133"/>
                      <a:pt x="8165" y="1263"/>
                    </a:cubicBezTo>
                    <a:cubicBezTo>
                      <a:pt x="2227" y="4753"/>
                      <a:pt x="0" y="14845"/>
                      <a:pt x="0" y="14845"/>
                    </a:cubicBezTo>
                    <a:cubicBezTo>
                      <a:pt x="0" y="14845"/>
                      <a:pt x="7423" y="19467"/>
                      <a:pt x="13435" y="15977"/>
                    </a:cubicBezTo>
                    <a:close/>
                  </a:path>
                </a:pathLst>
              </a:custGeom>
              <a:solidFill>
                <a:schemeClr val="accent1"/>
              </a:solidFill>
              <a:ln w="12700" cap="flat">
                <a:noFill/>
                <a:miter lim="400000"/>
              </a:ln>
              <a:effectLst/>
            </p:spPr>
            <p:txBody>
              <a:bodyPr wrap="square" lIns="45719" tIns="45719" rIns="45719" bIns="45719" numCol="1" anchor="t">
                <a:noAutofit/>
              </a:bodyPr>
              <a:lstStyle/>
              <a:p>
                <a:pPr>
                  <a:defRPr sz="1200">
                    <a:solidFill>
                      <a:srgbClr val="404040"/>
                    </a:solidFill>
                    <a:latin typeface="Microsoft YaHei"/>
                    <a:ea typeface="Microsoft YaHei"/>
                    <a:cs typeface="Microsoft YaHei"/>
                    <a:sym typeface="Microsoft YaHei"/>
                  </a:defRPr>
                </a:pPr>
              </a:p>
            </p:txBody>
          </p:sp>
          <p:sp>
            <p:nvSpPr>
              <p:cNvPr id="203" name="Freeform 32"/>
              <p:cNvSpPr/>
              <p:nvPr/>
            </p:nvSpPr>
            <p:spPr>
              <a:xfrm>
                <a:off x="1933458" y="1217898"/>
                <a:ext cx="724871" cy="723929"/>
              </a:xfrm>
              <a:custGeom>
                <a:avLst/>
                <a:gdLst/>
                <a:ahLst/>
                <a:cxnLst>
                  <a:cxn ang="0">
                    <a:pos x="wd2" y="hd2"/>
                  </a:cxn>
                  <a:cxn ang="5400000">
                    <a:pos x="wd2" y="hd2"/>
                  </a:cxn>
                  <a:cxn ang="10800000">
                    <a:pos x="wd2" y="hd2"/>
                  </a:cxn>
                  <a:cxn ang="16200000">
                    <a:pos x="wd2" y="hd2"/>
                  </a:cxn>
                </a:cxnLst>
                <a:rect l="0" t="0" r="r" b="b"/>
                <a:pathLst>
                  <a:path w="20389" h="19961" fill="norm" stroke="1" extrusionOk="0">
                    <a:moveTo>
                      <a:pt x="59" y="46"/>
                    </a:moveTo>
                    <a:cubicBezTo>
                      <a:pt x="59" y="46"/>
                      <a:pt x="-402" y="4818"/>
                      <a:pt x="1244" y="9589"/>
                    </a:cubicBezTo>
                    <a:cubicBezTo>
                      <a:pt x="1574" y="10492"/>
                      <a:pt x="2035" y="11459"/>
                      <a:pt x="2496" y="12361"/>
                    </a:cubicBezTo>
                    <a:cubicBezTo>
                      <a:pt x="3154" y="13393"/>
                      <a:pt x="3878" y="14425"/>
                      <a:pt x="4800" y="15327"/>
                    </a:cubicBezTo>
                    <a:cubicBezTo>
                      <a:pt x="10398" y="20808"/>
                      <a:pt x="20342" y="19905"/>
                      <a:pt x="20342" y="19905"/>
                    </a:cubicBezTo>
                    <a:cubicBezTo>
                      <a:pt x="20342" y="19905"/>
                      <a:pt x="21198" y="10169"/>
                      <a:pt x="15600" y="4689"/>
                    </a:cubicBezTo>
                    <a:cubicBezTo>
                      <a:pt x="10003" y="-792"/>
                      <a:pt x="59" y="46"/>
                      <a:pt x="59" y="46"/>
                    </a:cubicBezTo>
                    <a:close/>
                  </a:path>
                </a:pathLst>
              </a:custGeom>
              <a:solidFill>
                <a:srgbClr val="0070C0"/>
              </a:solidFill>
              <a:ln w="12700" cap="flat">
                <a:noFill/>
                <a:miter lim="400000"/>
              </a:ln>
              <a:effectLst/>
            </p:spPr>
            <p:txBody>
              <a:bodyPr wrap="square" lIns="45719" tIns="45719" rIns="45719" bIns="45719" numCol="1" anchor="t">
                <a:noAutofit/>
              </a:bodyPr>
              <a:lstStyle/>
              <a:p>
                <a:pPr>
                  <a:defRPr sz="1200">
                    <a:solidFill>
                      <a:srgbClr val="404040"/>
                    </a:solidFill>
                    <a:latin typeface="Microsoft YaHei"/>
                    <a:ea typeface="Microsoft YaHei"/>
                    <a:cs typeface="Microsoft YaHei"/>
                    <a:sym typeface="Microsoft YaHei"/>
                  </a:defRPr>
                </a:pPr>
              </a:p>
            </p:txBody>
          </p:sp>
          <p:sp>
            <p:nvSpPr>
              <p:cNvPr id="204" name="Freeform 34"/>
              <p:cNvSpPr/>
              <p:nvPr/>
            </p:nvSpPr>
            <p:spPr>
              <a:xfrm>
                <a:off x="1947914" y="14285"/>
                <a:ext cx="725925" cy="724994"/>
              </a:xfrm>
              <a:custGeom>
                <a:avLst/>
                <a:gdLst/>
                <a:ahLst/>
                <a:cxnLst>
                  <a:cxn ang="0">
                    <a:pos x="wd2" y="hd2"/>
                  </a:cxn>
                  <a:cxn ang="5400000">
                    <a:pos x="wd2" y="hd2"/>
                  </a:cxn>
                  <a:cxn ang="10800000">
                    <a:pos x="wd2" y="hd2"/>
                  </a:cxn>
                  <a:cxn ang="16200000">
                    <a:pos x="wd2" y="hd2"/>
                  </a:cxn>
                </a:cxnLst>
                <a:rect l="0" t="0" r="r" b="b"/>
                <a:pathLst>
                  <a:path w="20016" h="19960" fill="norm" stroke="1" extrusionOk="0">
                    <a:moveTo>
                      <a:pt x="46" y="19905"/>
                    </a:moveTo>
                    <a:cubicBezTo>
                      <a:pt x="46" y="19905"/>
                      <a:pt x="9847" y="20808"/>
                      <a:pt x="15327" y="15263"/>
                    </a:cubicBezTo>
                    <a:cubicBezTo>
                      <a:pt x="20808" y="9782"/>
                      <a:pt x="19970" y="46"/>
                      <a:pt x="19970" y="46"/>
                    </a:cubicBezTo>
                    <a:cubicBezTo>
                      <a:pt x="19970" y="46"/>
                      <a:pt x="10169" y="-792"/>
                      <a:pt x="4689" y="4689"/>
                    </a:cubicBezTo>
                    <a:cubicBezTo>
                      <a:pt x="-792" y="10169"/>
                      <a:pt x="46" y="19905"/>
                      <a:pt x="46" y="19905"/>
                    </a:cubicBezTo>
                    <a:close/>
                  </a:path>
                </a:pathLst>
              </a:custGeom>
              <a:solidFill>
                <a:schemeClr val="accent1"/>
              </a:solidFill>
              <a:ln w="12700" cap="flat">
                <a:noFill/>
                <a:miter lim="400000"/>
              </a:ln>
              <a:effectLst/>
            </p:spPr>
            <p:txBody>
              <a:bodyPr wrap="square" lIns="45719" tIns="45719" rIns="45719" bIns="45719" numCol="1" anchor="t">
                <a:noAutofit/>
              </a:bodyPr>
              <a:lstStyle/>
              <a:p>
                <a:pPr>
                  <a:defRPr sz="1200">
                    <a:solidFill>
                      <a:srgbClr val="404040"/>
                    </a:solidFill>
                    <a:latin typeface="Microsoft YaHei"/>
                    <a:ea typeface="Microsoft YaHei"/>
                    <a:cs typeface="Microsoft YaHei"/>
                    <a:sym typeface="Microsoft YaHei"/>
                  </a:defRPr>
                </a:pPr>
              </a:p>
            </p:txBody>
          </p:sp>
          <p:sp>
            <p:nvSpPr>
              <p:cNvPr id="205" name="Freeform 52"/>
              <p:cNvSpPr/>
              <p:nvPr/>
            </p:nvSpPr>
            <p:spPr>
              <a:xfrm>
                <a:off x="0" y="211139"/>
                <a:ext cx="702431" cy="421592"/>
              </a:xfrm>
              <a:custGeom>
                <a:avLst/>
                <a:gdLst/>
                <a:ahLst/>
                <a:cxnLst>
                  <a:cxn ang="0">
                    <a:pos x="wd2" y="hd2"/>
                  </a:cxn>
                  <a:cxn ang="5400000">
                    <a:pos x="wd2" y="hd2"/>
                  </a:cxn>
                  <a:cxn ang="10800000">
                    <a:pos x="wd2" y="hd2"/>
                  </a:cxn>
                  <a:cxn ang="16200000">
                    <a:pos x="wd2" y="hd2"/>
                  </a:cxn>
                </a:cxnLst>
                <a:rect l="0" t="0" r="r" b="b"/>
                <a:pathLst>
                  <a:path w="21600" h="17503" fill="norm" stroke="1" extrusionOk="0">
                    <a:moveTo>
                      <a:pt x="12960" y="916"/>
                    </a:moveTo>
                    <a:cubicBezTo>
                      <a:pt x="7128" y="-2003"/>
                      <a:pt x="360" y="2959"/>
                      <a:pt x="0" y="3251"/>
                    </a:cubicBezTo>
                    <a:cubicBezTo>
                      <a:pt x="0" y="3251"/>
                      <a:pt x="0" y="3251"/>
                      <a:pt x="0" y="3251"/>
                    </a:cubicBezTo>
                    <a:cubicBezTo>
                      <a:pt x="0" y="3251"/>
                      <a:pt x="2664" y="13565"/>
                      <a:pt x="8640" y="16581"/>
                    </a:cubicBezTo>
                    <a:cubicBezTo>
                      <a:pt x="14616" y="19597"/>
                      <a:pt x="21600" y="14246"/>
                      <a:pt x="21600" y="14246"/>
                    </a:cubicBezTo>
                    <a:cubicBezTo>
                      <a:pt x="21600" y="14246"/>
                      <a:pt x="21528" y="14148"/>
                      <a:pt x="21528" y="14051"/>
                    </a:cubicBezTo>
                    <a:cubicBezTo>
                      <a:pt x="21168" y="12883"/>
                      <a:pt x="18504" y="3738"/>
                      <a:pt x="12960" y="916"/>
                    </a:cubicBezTo>
                    <a:close/>
                  </a:path>
                </a:pathLst>
              </a:custGeom>
              <a:solidFill>
                <a:srgbClr val="0070C0"/>
              </a:solidFill>
              <a:ln w="12700" cap="flat">
                <a:noFill/>
                <a:miter lim="400000"/>
              </a:ln>
              <a:effectLst/>
            </p:spPr>
            <p:txBody>
              <a:bodyPr wrap="square" lIns="45719" tIns="45719" rIns="45719" bIns="45719" numCol="1" anchor="t">
                <a:noAutofit/>
              </a:bodyPr>
              <a:lstStyle/>
              <a:p>
                <a:pPr>
                  <a:defRPr sz="1200">
                    <a:solidFill>
                      <a:srgbClr val="404040"/>
                    </a:solidFill>
                    <a:latin typeface="Microsoft YaHei"/>
                    <a:ea typeface="Microsoft YaHei"/>
                    <a:cs typeface="Microsoft YaHei"/>
                    <a:sym typeface="Microsoft YaHei"/>
                  </a:defRPr>
                </a:pPr>
              </a:p>
            </p:txBody>
          </p:sp>
          <p:sp>
            <p:nvSpPr>
              <p:cNvPr id="206" name="Freeform 53"/>
              <p:cNvSpPr/>
              <p:nvPr/>
            </p:nvSpPr>
            <p:spPr>
              <a:xfrm>
                <a:off x="9524" y="1339172"/>
                <a:ext cx="683382" cy="430476"/>
              </a:xfrm>
              <a:custGeom>
                <a:avLst/>
                <a:gdLst/>
                <a:ahLst/>
                <a:cxnLst>
                  <a:cxn ang="0">
                    <a:pos x="wd2" y="hd2"/>
                  </a:cxn>
                  <a:cxn ang="5400000">
                    <a:pos x="wd2" y="hd2"/>
                  </a:cxn>
                  <a:cxn ang="10800000">
                    <a:pos x="wd2" y="hd2"/>
                  </a:cxn>
                  <a:cxn ang="16200000">
                    <a:pos x="wd2" y="hd2"/>
                  </a:cxn>
                </a:cxnLst>
                <a:rect l="0" t="0" r="r" b="b"/>
                <a:pathLst>
                  <a:path w="21600" h="17433" fill="norm" stroke="1" extrusionOk="0">
                    <a:moveTo>
                      <a:pt x="8211" y="1291"/>
                    </a:moveTo>
                    <a:cubicBezTo>
                      <a:pt x="2885" y="4417"/>
                      <a:pt x="518" y="12943"/>
                      <a:pt x="74" y="14743"/>
                    </a:cubicBezTo>
                    <a:cubicBezTo>
                      <a:pt x="74" y="14933"/>
                      <a:pt x="0" y="15028"/>
                      <a:pt x="0" y="15028"/>
                    </a:cubicBezTo>
                    <a:cubicBezTo>
                      <a:pt x="0" y="15028"/>
                      <a:pt x="7471" y="19575"/>
                      <a:pt x="13389" y="16164"/>
                    </a:cubicBezTo>
                    <a:cubicBezTo>
                      <a:pt x="19381" y="12659"/>
                      <a:pt x="21600" y="2428"/>
                      <a:pt x="21600" y="2428"/>
                    </a:cubicBezTo>
                    <a:cubicBezTo>
                      <a:pt x="21600" y="2428"/>
                      <a:pt x="21526" y="2428"/>
                      <a:pt x="21526" y="2428"/>
                    </a:cubicBezTo>
                    <a:cubicBezTo>
                      <a:pt x="20860" y="2049"/>
                      <a:pt x="13833" y="-2025"/>
                      <a:pt x="8211" y="1291"/>
                    </a:cubicBezTo>
                    <a:close/>
                  </a:path>
                </a:pathLst>
              </a:custGeom>
              <a:solidFill>
                <a:schemeClr val="accent1"/>
              </a:solidFill>
              <a:ln w="12700" cap="flat">
                <a:noFill/>
                <a:miter lim="400000"/>
              </a:ln>
              <a:effectLst/>
            </p:spPr>
            <p:txBody>
              <a:bodyPr wrap="square" lIns="45719" tIns="45719" rIns="45719" bIns="45719" numCol="1" anchor="t">
                <a:noAutofit/>
              </a:bodyPr>
              <a:lstStyle/>
              <a:p>
                <a:pPr>
                  <a:defRPr sz="1200">
                    <a:solidFill>
                      <a:srgbClr val="404040"/>
                    </a:solidFill>
                    <a:latin typeface="Microsoft YaHei"/>
                    <a:ea typeface="Microsoft YaHei"/>
                    <a:cs typeface="Microsoft YaHei"/>
                    <a:sym typeface="Microsoft YaHei"/>
                  </a:defRPr>
                </a:pPr>
              </a:p>
            </p:txBody>
          </p:sp>
          <p:sp>
            <p:nvSpPr>
              <p:cNvPr id="207" name="Freeform 54"/>
              <p:cNvSpPr/>
              <p:nvPr/>
            </p:nvSpPr>
            <p:spPr>
              <a:xfrm>
                <a:off x="744100" y="0"/>
                <a:ext cx="726242" cy="729407"/>
              </a:xfrm>
              <a:custGeom>
                <a:avLst/>
                <a:gdLst/>
                <a:ahLst/>
                <a:cxnLst>
                  <a:cxn ang="0">
                    <a:pos x="wd2" y="hd2"/>
                  </a:cxn>
                  <a:cxn ang="5400000">
                    <a:pos x="wd2" y="hd2"/>
                  </a:cxn>
                  <a:cxn ang="10800000">
                    <a:pos x="wd2" y="hd2"/>
                  </a:cxn>
                  <a:cxn ang="16200000">
                    <a:pos x="wd2" y="hd2"/>
                  </a:cxn>
                </a:cxnLst>
                <a:rect l="0" t="0" r="r" b="b"/>
                <a:pathLst>
                  <a:path w="21600" h="20020" fill="norm" stroke="1" extrusionOk="0">
                    <a:moveTo>
                      <a:pt x="70" y="46"/>
                    </a:moveTo>
                    <a:cubicBezTo>
                      <a:pt x="70" y="46"/>
                      <a:pt x="0" y="624"/>
                      <a:pt x="0" y="1653"/>
                    </a:cubicBezTo>
                    <a:cubicBezTo>
                      <a:pt x="70" y="4610"/>
                      <a:pt x="627" y="11167"/>
                      <a:pt x="5086" y="15346"/>
                    </a:cubicBezTo>
                    <a:cubicBezTo>
                      <a:pt x="11009" y="20810"/>
                      <a:pt x="21600" y="19974"/>
                      <a:pt x="21600" y="19974"/>
                    </a:cubicBezTo>
                    <a:cubicBezTo>
                      <a:pt x="21600" y="19974"/>
                      <a:pt x="21600" y="19331"/>
                      <a:pt x="21600" y="18367"/>
                    </a:cubicBezTo>
                    <a:cubicBezTo>
                      <a:pt x="21600" y="15346"/>
                      <a:pt x="20973" y="8789"/>
                      <a:pt x="16583" y="4674"/>
                    </a:cubicBezTo>
                    <a:cubicBezTo>
                      <a:pt x="10661" y="-790"/>
                      <a:pt x="70" y="46"/>
                      <a:pt x="70" y="46"/>
                    </a:cubicBezTo>
                    <a:close/>
                  </a:path>
                </a:pathLst>
              </a:custGeom>
              <a:solidFill>
                <a:schemeClr val="accent1"/>
              </a:solidFill>
              <a:ln w="12700" cap="flat">
                <a:noFill/>
                <a:miter lim="400000"/>
              </a:ln>
              <a:effectLst/>
            </p:spPr>
            <p:txBody>
              <a:bodyPr wrap="square" lIns="45719" tIns="45719" rIns="45719" bIns="45719" numCol="1" anchor="t">
                <a:noAutofit/>
              </a:bodyPr>
              <a:lstStyle/>
              <a:p>
                <a:pPr>
                  <a:defRPr sz="1200">
                    <a:solidFill>
                      <a:srgbClr val="404040"/>
                    </a:solidFill>
                    <a:latin typeface="Microsoft YaHei"/>
                    <a:ea typeface="Microsoft YaHei"/>
                    <a:cs typeface="Microsoft YaHei"/>
                    <a:sym typeface="Microsoft YaHei"/>
                  </a:defRPr>
                </a:pPr>
              </a:p>
            </p:txBody>
          </p:sp>
          <p:sp>
            <p:nvSpPr>
              <p:cNvPr id="208" name="Freeform 55"/>
              <p:cNvSpPr/>
              <p:nvPr/>
            </p:nvSpPr>
            <p:spPr>
              <a:xfrm>
                <a:off x="341691" y="692702"/>
                <a:ext cx="1020311" cy="547658"/>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0800" y="0"/>
                    </a:moveTo>
                    <a:cubicBezTo>
                      <a:pt x="5152" y="0"/>
                      <a:pt x="594" y="9508"/>
                      <a:pt x="50" y="10708"/>
                    </a:cubicBezTo>
                    <a:cubicBezTo>
                      <a:pt x="0" y="10708"/>
                      <a:pt x="0" y="10800"/>
                      <a:pt x="0" y="10800"/>
                    </a:cubicBezTo>
                    <a:cubicBezTo>
                      <a:pt x="0" y="10800"/>
                      <a:pt x="4806" y="21600"/>
                      <a:pt x="10800" y="21600"/>
                    </a:cubicBezTo>
                    <a:cubicBezTo>
                      <a:pt x="16745" y="21600"/>
                      <a:pt x="21600" y="10800"/>
                      <a:pt x="21600" y="10800"/>
                    </a:cubicBezTo>
                    <a:cubicBezTo>
                      <a:pt x="21600" y="10800"/>
                      <a:pt x="21550" y="10708"/>
                      <a:pt x="21501" y="10708"/>
                    </a:cubicBezTo>
                    <a:cubicBezTo>
                      <a:pt x="21006" y="9508"/>
                      <a:pt x="16398" y="0"/>
                      <a:pt x="10800" y="0"/>
                    </a:cubicBezTo>
                    <a:close/>
                  </a:path>
                </a:pathLst>
              </a:custGeom>
              <a:solidFill>
                <a:srgbClr val="0070C0"/>
              </a:solidFill>
              <a:ln w="12700" cap="flat">
                <a:noFill/>
                <a:miter lim="400000"/>
              </a:ln>
              <a:effectLst/>
            </p:spPr>
            <p:txBody>
              <a:bodyPr wrap="square" lIns="45719" tIns="45719" rIns="45719" bIns="45719" numCol="1" anchor="t">
                <a:noAutofit/>
              </a:bodyPr>
              <a:lstStyle/>
              <a:p>
                <a:pPr>
                  <a:defRPr sz="1200">
                    <a:solidFill>
                      <a:srgbClr val="404040"/>
                    </a:solidFill>
                    <a:latin typeface="Microsoft YaHei"/>
                    <a:ea typeface="Microsoft YaHei"/>
                    <a:cs typeface="Microsoft YaHei"/>
                    <a:sym typeface="Microsoft YaHei"/>
                  </a:defRPr>
                </a:pPr>
              </a:p>
            </p:txBody>
          </p:sp>
          <p:sp>
            <p:nvSpPr>
              <p:cNvPr id="209" name="Freeform 56"/>
              <p:cNvSpPr/>
              <p:nvPr/>
            </p:nvSpPr>
            <p:spPr>
              <a:xfrm>
                <a:off x="729813" y="1210408"/>
                <a:ext cx="726243" cy="726618"/>
              </a:xfrm>
              <a:custGeom>
                <a:avLst/>
                <a:gdLst/>
                <a:ahLst/>
                <a:cxnLst>
                  <a:cxn ang="0">
                    <a:pos x="wd2" y="hd2"/>
                  </a:cxn>
                  <a:cxn ang="5400000">
                    <a:pos x="wd2" y="hd2"/>
                  </a:cxn>
                  <a:cxn ang="10800000">
                    <a:pos x="wd2" y="hd2"/>
                  </a:cxn>
                  <a:cxn ang="16200000">
                    <a:pos x="wd2" y="hd2"/>
                  </a:cxn>
                </a:cxnLst>
                <a:rect l="0" t="0" r="r" b="b"/>
                <a:pathLst>
                  <a:path w="21600" h="19914" fill="norm" stroke="1" extrusionOk="0">
                    <a:moveTo>
                      <a:pt x="21600" y="1464"/>
                    </a:moveTo>
                    <a:cubicBezTo>
                      <a:pt x="21600" y="567"/>
                      <a:pt x="21530" y="54"/>
                      <a:pt x="21530" y="54"/>
                    </a:cubicBezTo>
                    <a:cubicBezTo>
                      <a:pt x="21530" y="54"/>
                      <a:pt x="11009" y="-843"/>
                      <a:pt x="5017" y="4669"/>
                    </a:cubicBezTo>
                    <a:cubicBezTo>
                      <a:pt x="627" y="8771"/>
                      <a:pt x="0" y="15245"/>
                      <a:pt x="0" y="18257"/>
                    </a:cubicBezTo>
                    <a:cubicBezTo>
                      <a:pt x="0" y="19219"/>
                      <a:pt x="70" y="19860"/>
                      <a:pt x="70" y="19860"/>
                    </a:cubicBezTo>
                    <a:cubicBezTo>
                      <a:pt x="70" y="19860"/>
                      <a:pt x="10591" y="20757"/>
                      <a:pt x="16514" y="15245"/>
                    </a:cubicBezTo>
                    <a:cubicBezTo>
                      <a:pt x="17559" y="14283"/>
                      <a:pt x="18395" y="13194"/>
                      <a:pt x="19092" y="12040"/>
                    </a:cubicBezTo>
                    <a:cubicBezTo>
                      <a:pt x="19440" y="11335"/>
                      <a:pt x="19788" y="10630"/>
                      <a:pt x="20067" y="9925"/>
                    </a:cubicBezTo>
                    <a:cubicBezTo>
                      <a:pt x="21391" y="6656"/>
                      <a:pt x="21600" y="3323"/>
                      <a:pt x="21600" y="1464"/>
                    </a:cubicBezTo>
                    <a:close/>
                  </a:path>
                </a:pathLst>
              </a:custGeom>
              <a:solidFill>
                <a:schemeClr val="accent1"/>
              </a:solidFill>
              <a:ln w="12700" cap="flat">
                <a:noFill/>
                <a:miter lim="400000"/>
              </a:ln>
              <a:effectLst/>
            </p:spPr>
            <p:txBody>
              <a:bodyPr wrap="square" lIns="45719" tIns="45719" rIns="45719" bIns="45719" numCol="1" anchor="t">
                <a:noAutofit/>
              </a:bodyPr>
              <a:lstStyle/>
              <a:p>
                <a:pPr>
                  <a:defRPr sz="1200">
                    <a:solidFill>
                      <a:srgbClr val="404040"/>
                    </a:solidFill>
                    <a:latin typeface="Microsoft YaHei"/>
                    <a:ea typeface="Microsoft YaHei"/>
                    <a:cs typeface="Microsoft YaHei"/>
                    <a:sym typeface="Microsoft YaHei"/>
                  </a:defRPr>
                </a:pPr>
              </a:p>
            </p:txBody>
          </p:sp>
          <p:sp>
            <p:nvSpPr>
              <p:cNvPr id="210" name="Freeform 55"/>
              <p:cNvSpPr/>
              <p:nvPr/>
            </p:nvSpPr>
            <p:spPr>
              <a:xfrm>
                <a:off x="2039853" y="692702"/>
                <a:ext cx="1020311" cy="547658"/>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0800" y="0"/>
                    </a:moveTo>
                    <a:cubicBezTo>
                      <a:pt x="5152" y="0"/>
                      <a:pt x="594" y="9508"/>
                      <a:pt x="50" y="10708"/>
                    </a:cubicBezTo>
                    <a:cubicBezTo>
                      <a:pt x="0" y="10708"/>
                      <a:pt x="0" y="10800"/>
                      <a:pt x="0" y="10800"/>
                    </a:cubicBezTo>
                    <a:cubicBezTo>
                      <a:pt x="0" y="10800"/>
                      <a:pt x="4806" y="21600"/>
                      <a:pt x="10800" y="21600"/>
                    </a:cubicBezTo>
                    <a:cubicBezTo>
                      <a:pt x="16745" y="21600"/>
                      <a:pt x="21600" y="10800"/>
                      <a:pt x="21600" y="10800"/>
                    </a:cubicBezTo>
                    <a:cubicBezTo>
                      <a:pt x="21600" y="10800"/>
                      <a:pt x="21550" y="10708"/>
                      <a:pt x="21501" y="10708"/>
                    </a:cubicBezTo>
                    <a:cubicBezTo>
                      <a:pt x="21006" y="9508"/>
                      <a:pt x="16398" y="0"/>
                      <a:pt x="10800" y="0"/>
                    </a:cubicBezTo>
                    <a:close/>
                  </a:path>
                </a:pathLst>
              </a:custGeom>
              <a:solidFill>
                <a:schemeClr val="accent1"/>
              </a:solidFill>
              <a:ln w="12700" cap="flat">
                <a:noFill/>
                <a:miter lim="400000"/>
              </a:ln>
              <a:effectLst/>
            </p:spPr>
            <p:txBody>
              <a:bodyPr wrap="square" lIns="45719" tIns="45719" rIns="45719" bIns="45719" numCol="1" anchor="t">
                <a:noAutofit/>
              </a:bodyPr>
              <a:lstStyle/>
              <a:p>
                <a:pPr>
                  <a:defRPr sz="1200">
                    <a:solidFill>
                      <a:srgbClr val="404040"/>
                    </a:solidFill>
                    <a:latin typeface="Microsoft YaHei"/>
                    <a:ea typeface="Microsoft YaHei"/>
                    <a:cs typeface="Microsoft YaHei"/>
                    <a:sym typeface="Microsoft YaHei"/>
                  </a:defRPr>
                </a:pPr>
              </a:p>
            </p:txBody>
          </p:sp>
          <p:grpSp>
            <p:nvGrpSpPr>
              <p:cNvPr id="213" name="Group 53"/>
              <p:cNvGrpSpPr/>
              <p:nvPr/>
            </p:nvGrpSpPr>
            <p:grpSpPr>
              <a:xfrm>
                <a:off x="1601403" y="911359"/>
                <a:ext cx="215830" cy="207917"/>
                <a:chOff x="0" y="0"/>
                <a:chExt cx="215829" cy="207916"/>
              </a:xfrm>
            </p:grpSpPr>
            <p:sp>
              <p:nvSpPr>
                <p:cNvPr id="211" name="Freeform 41"/>
                <p:cNvSpPr/>
                <p:nvPr/>
              </p:nvSpPr>
              <p:spPr>
                <a:xfrm>
                  <a:off x="9018" y="0"/>
                  <a:ext cx="206812" cy="207917"/>
                </a:xfrm>
                <a:custGeom>
                  <a:avLst/>
                  <a:gdLst/>
                  <a:ahLst/>
                  <a:cxnLst>
                    <a:cxn ang="0">
                      <a:pos x="wd2" y="hd2"/>
                    </a:cxn>
                    <a:cxn ang="5400000">
                      <a:pos x="wd2" y="hd2"/>
                    </a:cxn>
                    <a:cxn ang="10800000">
                      <a:pos x="wd2" y="hd2"/>
                    </a:cxn>
                    <a:cxn ang="16200000">
                      <a:pos x="wd2" y="hd2"/>
                    </a:cxn>
                  </a:cxnLst>
                  <a:rect l="0" t="0" r="r" b="b"/>
                  <a:pathLst>
                    <a:path w="20173" h="20613" fill="norm" stroke="1" extrusionOk="0">
                      <a:moveTo>
                        <a:pt x="17103" y="17594"/>
                      </a:moveTo>
                      <a:cubicBezTo>
                        <a:pt x="21196" y="13645"/>
                        <a:pt x="21196" y="7142"/>
                        <a:pt x="17103" y="2961"/>
                      </a:cubicBezTo>
                      <a:cubicBezTo>
                        <a:pt x="13238" y="-987"/>
                        <a:pt x="6872" y="-987"/>
                        <a:pt x="3007" y="2961"/>
                      </a:cubicBezTo>
                      <a:cubicBezTo>
                        <a:pt x="960" y="5052"/>
                        <a:pt x="-177" y="7839"/>
                        <a:pt x="51" y="10626"/>
                      </a:cubicBezTo>
                      <a:cubicBezTo>
                        <a:pt x="51" y="8071"/>
                        <a:pt x="-404" y="5516"/>
                        <a:pt x="1415" y="3658"/>
                      </a:cubicBezTo>
                      <a:cubicBezTo>
                        <a:pt x="3234" y="1800"/>
                        <a:pt x="6644" y="639"/>
                        <a:pt x="6644" y="639"/>
                      </a:cubicBezTo>
                      <a:cubicBezTo>
                        <a:pt x="6644" y="20613"/>
                        <a:pt x="6644" y="20613"/>
                        <a:pt x="6644" y="20613"/>
                      </a:cubicBezTo>
                      <a:cubicBezTo>
                        <a:pt x="6644" y="20613"/>
                        <a:pt x="8463" y="20613"/>
                        <a:pt x="8691" y="20613"/>
                      </a:cubicBezTo>
                      <a:cubicBezTo>
                        <a:pt x="9600" y="20613"/>
                        <a:pt x="11419" y="20381"/>
                        <a:pt x="12329" y="20148"/>
                      </a:cubicBezTo>
                      <a:cubicBezTo>
                        <a:pt x="13920" y="19684"/>
                        <a:pt x="15967" y="18755"/>
                        <a:pt x="17103" y="17594"/>
                      </a:cubicBezTo>
                      <a:close/>
                    </a:path>
                  </a:pathLst>
                </a:custGeom>
                <a:solidFill>
                  <a:schemeClr val="accent1"/>
                </a:solidFill>
                <a:ln w="12700" cap="flat">
                  <a:noFill/>
                  <a:miter lim="400000"/>
                </a:ln>
                <a:effectLst/>
              </p:spPr>
              <p:txBody>
                <a:bodyPr wrap="square" lIns="45719" tIns="45719" rIns="45719" bIns="45719" numCol="1" anchor="t">
                  <a:noAutofit/>
                </a:bodyPr>
                <a:lstStyle/>
                <a:p>
                  <a:pPr>
                    <a:defRPr sz="1200">
                      <a:solidFill>
                        <a:srgbClr val="404040"/>
                      </a:solidFill>
                      <a:latin typeface="Microsoft YaHei"/>
                      <a:ea typeface="Microsoft YaHei"/>
                      <a:cs typeface="Microsoft YaHei"/>
                      <a:sym typeface="Microsoft YaHei"/>
                    </a:defRPr>
                  </a:pPr>
                </a:p>
              </p:txBody>
            </p:sp>
            <p:sp>
              <p:nvSpPr>
                <p:cNvPr id="212" name="Freeform 60"/>
                <p:cNvSpPr/>
                <p:nvPr/>
              </p:nvSpPr>
              <p:spPr>
                <a:xfrm>
                  <a:off x="0" y="6711"/>
                  <a:ext cx="77500" cy="198825"/>
                </a:xfrm>
                <a:custGeom>
                  <a:avLst/>
                  <a:gdLst/>
                  <a:ahLst/>
                  <a:cxnLst>
                    <a:cxn ang="0">
                      <a:pos x="wd2" y="hd2"/>
                    </a:cxn>
                    <a:cxn ang="5400000">
                      <a:pos x="wd2" y="hd2"/>
                    </a:cxn>
                    <a:cxn ang="10800000">
                      <a:pos x="wd2" y="hd2"/>
                    </a:cxn>
                    <a:cxn ang="16200000">
                      <a:pos x="wd2" y="hd2"/>
                    </a:cxn>
                  </a:cxnLst>
                  <a:rect l="0" t="0" r="r" b="b"/>
                  <a:pathLst>
                    <a:path w="20986" h="21600" fill="norm" stroke="1" extrusionOk="0">
                      <a:moveTo>
                        <a:pt x="6374" y="3155"/>
                      </a:moveTo>
                      <a:cubicBezTo>
                        <a:pt x="1292" y="5097"/>
                        <a:pt x="657" y="7766"/>
                        <a:pt x="21" y="10436"/>
                      </a:cubicBezTo>
                      <a:cubicBezTo>
                        <a:pt x="21" y="13348"/>
                        <a:pt x="-614" y="16261"/>
                        <a:pt x="5104" y="18445"/>
                      </a:cubicBezTo>
                      <a:cubicBezTo>
                        <a:pt x="10821" y="20387"/>
                        <a:pt x="20986" y="21357"/>
                        <a:pt x="20986" y="21600"/>
                      </a:cubicBezTo>
                      <a:cubicBezTo>
                        <a:pt x="20986" y="20872"/>
                        <a:pt x="20986" y="20872"/>
                        <a:pt x="20986" y="20872"/>
                      </a:cubicBezTo>
                      <a:cubicBezTo>
                        <a:pt x="20986" y="0"/>
                        <a:pt x="20986" y="0"/>
                        <a:pt x="20986" y="0"/>
                      </a:cubicBezTo>
                      <a:cubicBezTo>
                        <a:pt x="20986" y="0"/>
                        <a:pt x="11457" y="1213"/>
                        <a:pt x="6374" y="3155"/>
                      </a:cubicBezTo>
                      <a:close/>
                    </a:path>
                  </a:pathLst>
                </a:custGeom>
                <a:solidFill>
                  <a:schemeClr val="accent1"/>
                </a:solidFill>
                <a:ln w="12700" cap="flat">
                  <a:noFill/>
                  <a:miter lim="400000"/>
                </a:ln>
                <a:effectLst/>
              </p:spPr>
              <p:txBody>
                <a:bodyPr wrap="square" lIns="45719" tIns="45719" rIns="45719" bIns="45719" numCol="1" anchor="t">
                  <a:noAutofit/>
                </a:bodyPr>
                <a:lstStyle/>
                <a:p>
                  <a:pPr>
                    <a:defRPr sz="1200">
                      <a:solidFill>
                        <a:srgbClr val="404040"/>
                      </a:solidFill>
                      <a:latin typeface="Microsoft YaHei"/>
                      <a:ea typeface="Microsoft YaHei"/>
                      <a:cs typeface="Microsoft YaHei"/>
                      <a:sym typeface="Microsoft YaHei"/>
                    </a:defRPr>
                  </a:pPr>
                </a:p>
              </p:txBody>
            </p:sp>
          </p:grpSp>
        </p:grpSp>
        <p:sp>
          <p:nvSpPr>
            <p:cNvPr id="215" name="Freeform 34"/>
            <p:cNvSpPr/>
            <p:nvPr/>
          </p:nvSpPr>
          <p:spPr>
            <a:xfrm rot="18900000">
              <a:off x="1341950" y="150479"/>
              <a:ext cx="725924" cy="724995"/>
            </a:xfrm>
            <a:custGeom>
              <a:avLst/>
              <a:gdLst/>
              <a:ahLst/>
              <a:cxnLst>
                <a:cxn ang="0">
                  <a:pos x="wd2" y="hd2"/>
                </a:cxn>
                <a:cxn ang="5400000">
                  <a:pos x="wd2" y="hd2"/>
                </a:cxn>
                <a:cxn ang="10800000">
                  <a:pos x="wd2" y="hd2"/>
                </a:cxn>
                <a:cxn ang="16200000">
                  <a:pos x="wd2" y="hd2"/>
                </a:cxn>
              </a:cxnLst>
              <a:rect l="0" t="0" r="r" b="b"/>
              <a:pathLst>
                <a:path w="20016" h="19960" fill="norm" stroke="1" extrusionOk="0">
                  <a:moveTo>
                    <a:pt x="46" y="19905"/>
                  </a:moveTo>
                  <a:cubicBezTo>
                    <a:pt x="46" y="19905"/>
                    <a:pt x="9847" y="20808"/>
                    <a:pt x="15327" y="15263"/>
                  </a:cubicBezTo>
                  <a:cubicBezTo>
                    <a:pt x="20808" y="9782"/>
                    <a:pt x="19970" y="46"/>
                    <a:pt x="19970" y="46"/>
                  </a:cubicBezTo>
                  <a:cubicBezTo>
                    <a:pt x="19970" y="46"/>
                    <a:pt x="10169" y="-792"/>
                    <a:pt x="4689" y="4689"/>
                  </a:cubicBezTo>
                  <a:cubicBezTo>
                    <a:pt x="-792" y="10169"/>
                    <a:pt x="46" y="19905"/>
                    <a:pt x="46" y="19905"/>
                  </a:cubicBezTo>
                  <a:close/>
                </a:path>
              </a:pathLst>
            </a:custGeom>
            <a:solidFill>
              <a:srgbClr val="0070C0"/>
            </a:solidFill>
            <a:ln w="12700" cap="flat">
              <a:noFill/>
              <a:miter lim="400000"/>
            </a:ln>
            <a:effectLst/>
          </p:spPr>
          <p:txBody>
            <a:bodyPr wrap="square" lIns="45719" tIns="45719" rIns="45719" bIns="45719" numCol="1" anchor="t">
              <a:noAutofit/>
            </a:bodyPr>
            <a:lstStyle/>
            <a:p>
              <a:pPr>
                <a:defRPr sz="1200">
                  <a:solidFill>
                    <a:srgbClr val="404040"/>
                  </a:solidFill>
                  <a:latin typeface="Microsoft YaHei"/>
                  <a:ea typeface="Microsoft YaHei"/>
                  <a:cs typeface="Microsoft YaHei"/>
                  <a:sym typeface="Microsoft YaHei"/>
                </a:defRPr>
              </a:pPr>
            </a:p>
          </p:txBody>
        </p:sp>
      </p:grpSp>
      <p:grpSp>
        <p:nvGrpSpPr>
          <p:cNvPr id="219" name="组合 40"/>
          <p:cNvGrpSpPr/>
          <p:nvPr/>
        </p:nvGrpSpPr>
        <p:grpSpPr>
          <a:xfrm>
            <a:off x="83889" y="66371"/>
            <a:ext cx="1560025" cy="1270001"/>
            <a:chOff x="0" y="0"/>
            <a:chExt cx="1560024" cy="1270000"/>
          </a:xfrm>
        </p:grpSpPr>
        <p:sp>
          <p:nvSpPr>
            <p:cNvPr id="217" name="矩形 41"/>
            <p:cNvSpPr/>
            <p:nvPr/>
          </p:nvSpPr>
          <p:spPr>
            <a:xfrm>
              <a:off x="0" y="25907"/>
              <a:ext cx="1560025" cy="293616"/>
            </a:xfrm>
            <a:prstGeom prst="rect">
              <a:avLst/>
            </a:prstGeom>
            <a:solidFill>
              <a:srgbClr val="0070C0"/>
            </a:solidFill>
            <a:ln w="12700" cap="flat">
              <a:noFill/>
              <a:miter lim="400000"/>
            </a:ln>
            <a:effectLst/>
          </p:spPr>
          <p:txBody>
            <a:bodyPr wrap="square" lIns="45719" tIns="45719" rIns="45719" bIns="45719" numCol="1" anchor="ctr">
              <a:noAutofit/>
            </a:bodyPr>
            <a:lstStyle/>
            <a:p>
              <a:pPr algn="ctr">
                <a:defRPr>
                  <a:solidFill>
                    <a:srgbClr val="FFFFFF"/>
                  </a:solidFill>
                </a:defRPr>
              </a:pPr>
            </a:p>
          </p:txBody>
        </p:sp>
        <p:sp>
          <p:nvSpPr>
            <p:cNvPr id="218" name="矩形 42"/>
            <p:cNvSpPr/>
            <p:nvPr/>
          </p:nvSpPr>
          <p:spPr>
            <a:xfrm>
              <a:off x="37087" y="0"/>
              <a:ext cx="1270001" cy="1270000"/>
            </a:xfrm>
            <a:prstGeom prst="line">
              <a:avLst/>
            </a:prstGeom>
            <a:noFill/>
            <a:ln w="12700" cap="flat">
              <a:noFill/>
              <a:miter lim="400000"/>
            </a:ln>
            <a:effectLst/>
            <a:extLst>
              <a:ext uri="{C572A759-6A51-4108-AA02-DFA0A04FC94B}">
                <ma14:wrappingTextBoxFlag xmlns:ma14="http://schemas.microsoft.com/office/mac/drawingml/2011/main" val="1"/>
              </a:ext>
            </a:extLst>
          </p:spPr>
          <p:txBody>
            <a:bodyPr wrap="none" lIns="45714" tIns="45714" rIns="45714" bIns="45714" numCol="1" anchor="t">
              <a:spAutoFit/>
            </a:bodyPr>
            <a:lstStyle/>
            <a:p>
              <a:pPr>
                <a:lnSpc>
                  <a:spcPct val="150000"/>
                </a:lnSpc>
                <a:defRPr sz="1400">
                  <a:solidFill>
                    <a:srgbClr val="FFFFFF"/>
                  </a:solidFill>
                  <a:latin typeface="方正黑体简体"/>
                  <a:ea typeface="方正黑体简体"/>
                  <a:cs typeface="方正黑体简体"/>
                  <a:sym typeface="方正黑体简体"/>
                </a:defRPr>
              </a:pPr>
              <a:r>
                <a:t>02  </a:t>
              </a:r>
              <a:r>
                <a:t>课程预期收益</a:t>
              </a:r>
            </a:p>
          </p:txBody>
        </p:sp>
      </p:grpSp>
    </p:spTree>
  </p:cSld>
  <p:clrMapOvr>
    <a:masterClrMapping/>
  </p:clrMapOvr>
  <mc:AlternateContent xmlns:mc="http://schemas.openxmlformats.org/markup-compatibility/2006">
    <mc:Choice xmlns:p14="http://schemas.microsoft.com/office/powerpoint/2010/main" Requires="p14">
      <p:transition spd="slow" advClick="0" advTm="0" p14:dur="1200">
        <p:fade thruBlk="1"/>
      </p:transition>
    </mc:Choice>
    <mc:Fallback>
      <p:transition spd="slow">
        <p:fade/>
      </p:transition>
    </mc:Fallback>
  </mc:AlternateContent>
  <p:timing>
    <p:tnLst>
      <p:par>
        <p:cTn id="1" nodeType="tmRoot" restart="never" dur="indefinite" fill="hold">
          <p:childTnLst>
            <p:seq concurrent="1" prevAc="none" nextAc="seek">
              <p:cTn id="2" nodeType="mainSeq" dur="indefinite" fill="hold">
                <p:childTnLst>
                  <p:par>
                    <p:cTn id="3" fill="hold">
                      <p:stCondLst>
                        <p:cond delay="indefinite"/>
                        <p:cond evt="onBegin">
                          <p:tn val="2"/>
                        </p:cond>
                      </p:stCondLst>
                      <p:childTnLst>
                        <p:par>
                          <p:cTn id="4" fill="hold">
                            <p:stCondLst>
                              <p:cond delay="0"/>
                            </p:stCondLst>
                            <p:childTnLst>
                              <p:par>
                                <p:cTn id="5" presetClass="entr" nodeType="afterEffect" presetSubtype="4" presetID="22" grpId="1" fill="hold">
                                  <p:stCondLst>
                                    <p:cond delay="0"/>
                                  </p:stCondLst>
                                  <p:iterate type="el" backwards="0">
                                    <p:tmAbs val="0"/>
                                  </p:iterate>
                                  <p:childTnLst>
                                    <p:set>
                                      <p:cBhvr>
                                        <p:cTn id="6" fill="hold"/>
                                        <p:tgtEl>
                                          <p:spTgt spid="200"/>
                                        </p:tgtEl>
                                        <p:attrNameLst>
                                          <p:attrName>style.visibility</p:attrName>
                                        </p:attrNameLst>
                                      </p:cBhvr>
                                      <p:to>
                                        <p:strVal val="visible"/>
                                      </p:to>
                                    </p:set>
                                    <p:animEffect filter="wipe(down)" transition="in">
                                      <p:cBhvr>
                                        <p:cTn id="7" dur="500"/>
                                        <p:tgtEl>
                                          <p:spTgt spid="200"/>
                                        </p:tgtEl>
                                      </p:cBhvr>
                                    </p:animEffect>
                                  </p:childTnLst>
                                </p:cTn>
                              </p:par>
                            </p:childTnLst>
                          </p:cTn>
                        </p:par>
                        <p:par>
                          <p:cTn id="8" fill="hold">
                            <p:stCondLst>
                              <p:cond delay="500"/>
                            </p:stCondLst>
                            <p:childTnLst>
                              <p:par>
                                <p:cTn id="9" presetClass="entr" nodeType="afterEffect" presetSubtype="4" presetID="22" grpId="2" fill="hold">
                                  <p:stCondLst>
                                    <p:cond delay="0"/>
                                  </p:stCondLst>
                                  <p:iterate type="el" backwards="0">
                                    <p:tmAbs val="0"/>
                                  </p:iterate>
                                  <p:childTnLst>
                                    <p:set>
                                      <p:cBhvr>
                                        <p:cTn id="10" fill="hold"/>
                                        <p:tgtEl>
                                          <p:spTgt spid="216"/>
                                        </p:tgtEl>
                                        <p:attrNameLst>
                                          <p:attrName>style.visibility</p:attrName>
                                        </p:attrNameLst>
                                      </p:cBhvr>
                                      <p:to>
                                        <p:strVal val="visible"/>
                                      </p:to>
                                    </p:set>
                                    <p:animEffect filter="wipe(down)" transition="in">
                                      <p:cBhvr>
                                        <p:cTn id="11" dur="500"/>
                                        <p:tgtEl>
                                          <p:spTgt spid="216"/>
                                        </p:tgtEl>
                                      </p:cBhvr>
                                    </p:animEffect>
                                  </p:childTnLst>
                                </p:cTn>
                              </p:par>
                            </p:childTnLst>
                          </p:cTn>
                        </p:par>
                        <p:par>
                          <p:cTn id="12" fill="hold">
                            <p:stCondLst>
                              <p:cond delay="1000"/>
                            </p:stCondLst>
                            <p:childTnLst>
                              <p:par>
                                <p:cTn id="13" presetClass="entr" nodeType="afterEffect" presetSubtype="2" presetID="22" grpId="3" fill="hold">
                                  <p:stCondLst>
                                    <p:cond delay="0"/>
                                  </p:stCondLst>
                                  <p:iterate type="el" backwards="0">
                                    <p:tmAbs val="0"/>
                                  </p:iterate>
                                  <p:childTnLst>
                                    <p:set>
                                      <p:cBhvr>
                                        <p:cTn id="14" fill="hold"/>
                                        <p:tgtEl>
                                          <p:spTgt spid="198"/>
                                        </p:tgtEl>
                                        <p:attrNameLst>
                                          <p:attrName>style.visibility</p:attrName>
                                        </p:attrNameLst>
                                      </p:cBhvr>
                                      <p:to>
                                        <p:strVal val="visible"/>
                                      </p:to>
                                    </p:set>
                                    <p:animEffect filter="wipe(right)" transition="in">
                                      <p:cBhvr>
                                        <p:cTn id="15" dur="500"/>
                                        <p:tgtEl>
                                          <p:spTgt spid="198"/>
                                        </p:tgtEl>
                                      </p:cBhvr>
                                    </p:animEffect>
                                  </p:childTnLst>
                                </p:cTn>
                              </p:par>
                            </p:childTnLst>
                          </p:cTn>
                        </p:par>
                        <p:par>
                          <p:cTn id="16" fill="hold">
                            <p:stCondLst>
                              <p:cond delay="1500"/>
                            </p:stCondLst>
                            <p:childTnLst>
                              <p:par>
                                <p:cTn id="17" presetClass="entr" nodeType="afterEffect" presetID="10" grpId="4" fill="hold">
                                  <p:stCondLst>
                                    <p:cond delay="0"/>
                                  </p:stCondLst>
                                  <p:iterate type="el" backwards="0">
                                    <p:tmAbs val="0"/>
                                  </p:iterate>
                                  <p:childTnLst>
                                    <p:set>
                                      <p:cBhvr>
                                        <p:cTn id="18" fill="hold"/>
                                        <p:tgtEl>
                                          <p:spTgt spid="189"/>
                                        </p:tgtEl>
                                        <p:attrNameLst>
                                          <p:attrName>style.visibility</p:attrName>
                                        </p:attrNameLst>
                                      </p:cBhvr>
                                      <p:to>
                                        <p:strVal val="visible"/>
                                      </p:to>
                                    </p:set>
                                    <p:animEffect filter="fade" transition="in">
                                      <p:cBhvr>
                                        <p:cTn id="19" dur="500"/>
                                        <p:tgtEl>
                                          <p:spTgt spid="189"/>
                                        </p:tgtEl>
                                      </p:cBhvr>
                                    </p:animEffect>
                                  </p:childTnLst>
                                </p:cTn>
                              </p:par>
                            </p:childTnLst>
                          </p:cTn>
                        </p:par>
                        <p:par>
                          <p:cTn id="20" fill="hold">
                            <p:stCondLst>
                              <p:cond delay="2000"/>
                            </p:stCondLst>
                            <p:childTnLst>
                              <p:par>
                                <p:cTn id="21" presetClass="entr" nodeType="afterEffect" presetSubtype="2" presetID="22" grpId="5" fill="hold">
                                  <p:stCondLst>
                                    <p:cond delay="0"/>
                                  </p:stCondLst>
                                  <p:iterate type="el" backwards="0">
                                    <p:tmAbs val="0"/>
                                  </p:iterate>
                                  <p:childTnLst>
                                    <p:set>
                                      <p:cBhvr>
                                        <p:cTn id="22" fill="hold"/>
                                        <p:tgtEl>
                                          <p:spTgt spid="199"/>
                                        </p:tgtEl>
                                        <p:attrNameLst>
                                          <p:attrName>style.visibility</p:attrName>
                                        </p:attrNameLst>
                                      </p:cBhvr>
                                      <p:to>
                                        <p:strVal val="visible"/>
                                      </p:to>
                                    </p:set>
                                    <p:animEffect filter="wipe(right)" transition="in">
                                      <p:cBhvr>
                                        <p:cTn id="23" dur="500"/>
                                        <p:tgtEl>
                                          <p:spTgt spid="199"/>
                                        </p:tgtEl>
                                      </p:cBhvr>
                                    </p:animEffect>
                                  </p:childTnLst>
                                </p:cTn>
                              </p:par>
                            </p:childTnLst>
                          </p:cTn>
                        </p:par>
                        <p:par>
                          <p:cTn id="24" fill="hold">
                            <p:stCondLst>
                              <p:cond delay="2500"/>
                            </p:stCondLst>
                            <p:childTnLst>
                              <p:par>
                                <p:cTn id="25" presetClass="entr" nodeType="afterEffect" presetID="10" grpId="6" fill="hold">
                                  <p:stCondLst>
                                    <p:cond delay="0"/>
                                  </p:stCondLst>
                                  <p:iterate type="el" backwards="0">
                                    <p:tmAbs val="0"/>
                                  </p:iterate>
                                  <p:childTnLst>
                                    <p:set>
                                      <p:cBhvr>
                                        <p:cTn id="26" fill="hold"/>
                                        <p:tgtEl>
                                          <p:spTgt spid="194"/>
                                        </p:tgtEl>
                                        <p:attrNameLst>
                                          <p:attrName>style.visibility</p:attrName>
                                        </p:attrNameLst>
                                      </p:cBhvr>
                                      <p:to>
                                        <p:strVal val="visible"/>
                                      </p:to>
                                    </p:set>
                                    <p:animEffect filter="fade" transition="in">
                                      <p:cBhvr>
                                        <p:cTn id="27" dur="500"/>
                                        <p:tgtEl>
                                          <p:spTgt spid="194"/>
                                        </p:tgtEl>
                                      </p:cBhvr>
                                    </p:animEffect>
                                  </p:childTnLst>
                                </p:cTn>
                              </p:par>
                            </p:childTnLst>
                          </p:cTn>
                        </p:par>
                        <p:par>
                          <p:cTn id="28" fill="hold">
                            <p:stCondLst>
                              <p:cond delay="3000"/>
                            </p:stCondLst>
                            <p:childTnLst>
                              <p:par>
                                <p:cTn id="29" presetClass="entr" nodeType="afterEffect" presetSubtype="8" presetID="22" grpId="7" fill="hold">
                                  <p:stCondLst>
                                    <p:cond delay="0"/>
                                  </p:stCondLst>
                                  <p:iterate type="el" backwards="0">
                                    <p:tmAbs val="0"/>
                                  </p:iterate>
                                  <p:childTnLst>
                                    <p:set>
                                      <p:cBhvr>
                                        <p:cTn id="30" fill="hold"/>
                                        <p:tgtEl>
                                          <p:spTgt spid="190"/>
                                        </p:tgtEl>
                                        <p:attrNameLst>
                                          <p:attrName>style.visibility</p:attrName>
                                        </p:attrNameLst>
                                      </p:cBhvr>
                                      <p:to>
                                        <p:strVal val="visible"/>
                                      </p:to>
                                    </p:set>
                                    <p:animEffect filter="wipe(left)" transition="in">
                                      <p:cBhvr>
                                        <p:cTn id="31" dur="500"/>
                                        <p:tgtEl>
                                          <p:spTgt spid="190"/>
                                        </p:tgtEl>
                                      </p:cBhvr>
                                    </p:animEffect>
                                  </p:childTnLst>
                                </p:cTn>
                              </p:par>
                            </p:childTnLst>
                          </p:cTn>
                        </p:par>
                        <p:par>
                          <p:cTn id="32" fill="hold">
                            <p:stCondLst>
                              <p:cond delay="3500"/>
                            </p:stCondLst>
                            <p:childTnLst>
                              <p:par>
                                <p:cTn id="33" presetClass="entr" nodeType="afterEffect" presetID="10" grpId="8" fill="hold">
                                  <p:stCondLst>
                                    <p:cond delay="0"/>
                                  </p:stCondLst>
                                  <p:iterate type="el" backwards="0">
                                    <p:tmAbs val="0"/>
                                  </p:iterate>
                                  <p:childTnLst>
                                    <p:set>
                                      <p:cBhvr>
                                        <p:cTn id="34" fill="hold"/>
                                        <p:tgtEl>
                                          <p:spTgt spid="186"/>
                                        </p:tgtEl>
                                        <p:attrNameLst>
                                          <p:attrName>style.visibility</p:attrName>
                                        </p:attrNameLst>
                                      </p:cBhvr>
                                      <p:to>
                                        <p:strVal val="visible"/>
                                      </p:to>
                                    </p:set>
                                    <p:animEffect filter="fade" transition="in">
                                      <p:cBhvr>
                                        <p:cTn id="35" dur="500"/>
                                        <p:tgtEl>
                                          <p:spTgt spid="186"/>
                                        </p:tgtEl>
                                      </p:cBhvr>
                                    </p:animEffect>
                                  </p:childTnLst>
                                </p:cTn>
                              </p:par>
                            </p:childTnLst>
                          </p:cTn>
                        </p:par>
                        <p:par>
                          <p:cTn id="36" fill="hold">
                            <p:stCondLst>
                              <p:cond delay="4000"/>
                            </p:stCondLst>
                            <p:childTnLst>
                              <p:par>
                                <p:cTn id="37" presetClass="entr" nodeType="afterEffect" presetSubtype="8" presetID="22" grpId="9" fill="hold">
                                  <p:stCondLst>
                                    <p:cond delay="0"/>
                                  </p:stCondLst>
                                  <p:iterate type="el" backwards="0">
                                    <p:tmAbs val="0"/>
                                  </p:iterate>
                                  <p:childTnLst>
                                    <p:set>
                                      <p:cBhvr>
                                        <p:cTn id="38" fill="hold"/>
                                        <p:tgtEl>
                                          <p:spTgt spid="191"/>
                                        </p:tgtEl>
                                        <p:attrNameLst>
                                          <p:attrName>style.visibility</p:attrName>
                                        </p:attrNameLst>
                                      </p:cBhvr>
                                      <p:to>
                                        <p:strVal val="visible"/>
                                      </p:to>
                                    </p:set>
                                    <p:animEffect filter="wipe(left)" transition="in">
                                      <p:cBhvr>
                                        <p:cTn id="39" dur="500"/>
                                        <p:tgtEl>
                                          <p:spTgt spid="191"/>
                                        </p:tgtEl>
                                      </p:cBhvr>
                                    </p:animEffect>
                                  </p:childTnLst>
                                </p:cTn>
                              </p:par>
                            </p:childTnLst>
                          </p:cTn>
                        </p:par>
                        <p:par>
                          <p:cTn id="40" fill="hold">
                            <p:stCondLst>
                              <p:cond delay="4500"/>
                            </p:stCondLst>
                            <p:childTnLst>
                              <p:par>
                                <p:cTn id="41" presetClass="entr" nodeType="afterEffect" presetID="10" grpId="10" fill="hold">
                                  <p:stCondLst>
                                    <p:cond delay="0"/>
                                  </p:stCondLst>
                                  <p:iterate type="el" backwards="0">
                                    <p:tmAbs val="0"/>
                                  </p:iterate>
                                  <p:childTnLst>
                                    <p:set>
                                      <p:cBhvr>
                                        <p:cTn id="42" fill="hold"/>
                                        <p:tgtEl>
                                          <p:spTgt spid="197"/>
                                        </p:tgtEl>
                                        <p:attrNameLst>
                                          <p:attrName>style.visibility</p:attrName>
                                        </p:attrNameLst>
                                      </p:cBhvr>
                                      <p:to>
                                        <p:strVal val="visible"/>
                                      </p:to>
                                    </p:set>
                                    <p:animEffect filter="fade" transition="in">
                                      <p:cBhvr>
                                        <p:cTn id="43" dur="500"/>
                                        <p:tgtEl>
                                          <p:spTgt spid="197"/>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200" grpId="1"/>
      <p:bldP build="whole" bldLvl="1" animBg="1" rev="0" advAuto="0" spid="199" grpId="5"/>
      <p:bldP build="whole" bldLvl="1" animBg="1" rev="0" advAuto="0" spid="190" grpId="7"/>
      <p:bldP build="whole" bldLvl="1" animBg="1" rev="0" advAuto="0" spid="194" grpId="6"/>
      <p:bldP build="whole" bldLvl="1" animBg="1" rev="0" advAuto="0" spid="197" grpId="10"/>
      <p:bldP build="whole" bldLvl="1" animBg="1" rev="0" advAuto="0" spid="198" grpId="3"/>
      <p:bldP build="whole" bldLvl="1" animBg="1" rev="0" advAuto="0" spid="216" grpId="2"/>
      <p:bldP build="whole" bldLvl="1" animBg="1" rev="0" advAuto="0" spid="191" grpId="9"/>
      <p:bldP build="whole" bldLvl="1" animBg="1" rev="0" advAuto="0" spid="189" grpId="4"/>
      <p:bldP build="whole" bldLvl="1" animBg="1" rev="0" advAuto="0" spid="186" grpId="8"/>
    </p:bldLst>
  </p:timing>
</p:sld>
</file>

<file path=ppt/slides/slide1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grpSp>
        <p:nvGrpSpPr>
          <p:cNvPr id="234" name="Group 60"/>
          <p:cNvGrpSpPr/>
          <p:nvPr/>
        </p:nvGrpSpPr>
        <p:grpSpPr>
          <a:xfrm>
            <a:off x="3506889" y="3352160"/>
            <a:ext cx="397903" cy="396939"/>
            <a:chOff x="0" y="0"/>
            <a:chExt cx="397902" cy="396938"/>
          </a:xfrm>
        </p:grpSpPr>
        <p:sp>
          <p:nvSpPr>
            <p:cNvPr id="221" name="Freeform 505"/>
            <p:cNvSpPr/>
            <p:nvPr/>
          </p:nvSpPr>
          <p:spPr>
            <a:xfrm>
              <a:off x="115358" y="98390"/>
              <a:ext cx="167200" cy="263340"/>
            </a:xfrm>
            <a:custGeom>
              <a:avLst/>
              <a:gdLst/>
              <a:ahLst/>
              <a:cxnLst>
                <a:cxn ang="0">
                  <a:pos x="wd2" y="hd2"/>
                </a:cxn>
                <a:cxn ang="5400000">
                  <a:pos x="wd2" y="hd2"/>
                </a:cxn>
                <a:cxn ang="10800000">
                  <a:pos x="wd2" y="hd2"/>
                </a:cxn>
                <a:cxn ang="16200000">
                  <a:pos x="wd2" y="hd2"/>
                </a:cxn>
              </a:cxnLst>
              <a:rect l="0" t="0" r="r" b="b"/>
              <a:pathLst>
                <a:path w="21394" h="21600" fill="norm" stroke="1" extrusionOk="0">
                  <a:moveTo>
                    <a:pt x="10435" y="21600"/>
                  </a:moveTo>
                  <a:cubicBezTo>
                    <a:pt x="10435" y="21600"/>
                    <a:pt x="10435" y="21600"/>
                    <a:pt x="10435" y="21600"/>
                  </a:cubicBezTo>
                  <a:cubicBezTo>
                    <a:pt x="8538" y="21600"/>
                    <a:pt x="7224" y="21319"/>
                    <a:pt x="6641" y="21132"/>
                  </a:cubicBezTo>
                  <a:cubicBezTo>
                    <a:pt x="6203" y="21132"/>
                    <a:pt x="6203" y="21132"/>
                    <a:pt x="6203" y="21132"/>
                  </a:cubicBezTo>
                  <a:cubicBezTo>
                    <a:pt x="6057" y="20945"/>
                    <a:pt x="6057" y="20945"/>
                    <a:pt x="6057" y="20945"/>
                  </a:cubicBezTo>
                  <a:cubicBezTo>
                    <a:pt x="5619" y="20571"/>
                    <a:pt x="5327" y="20010"/>
                    <a:pt x="5181" y="19356"/>
                  </a:cubicBezTo>
                  <a:cubicBezTo>
                    <a:pt x="5035" y="18514"/>
                    <a:pt x="4889" y="17392"/>
                    <a:pt x="5035" y="16083"/>
                  </a:cubicBezTo>
                  <a:cubicBezTo>
                    <a:pt x="4743" y="15803"/>
                    <a:pt x="4451" y="15335"/>
                    <a:pt x="4451" y="14774"/>
                  </a:cubicBezTo>
                  <a:cubicBezTo>
                    <a:pt x="4451" y="14306"/>
                    <a:pt x="4159" y="13278"/>
                    <a:pt x="3284" y="12623"/>
                  </a:cubicBezTo>
                  <a:cubicBezTo>
                    <a:pt x="3284" y="12623"/>
                    <a:pt x="3284" y="12623"/>
                    <a:pt x="3284" y="12623"/>
                  </a:cubicBezTo>
                  <a:cubicBezTo>
                    <a:pt x="3284" y="12623"/>
                    <a:pt x="3284" y="12623"/>
                    <a:pt x="3284" y="12623"/>
                  </a:cubicBezTo>
                  <a:cubicBezTo>
                    <a:pt x="3138" y="12530"/>
                    <a:pt x="2262" y="11688"/>
                    <a:pt x="1386" y="10473"/>
                  </a:cubicBezTo>
                  <a:cubicBezTo>
                    <a:pt x="803" y="9725"/>
                    <a:pt x="511" y="8977"/>
                    <a:pt x="219" y="8322"/>
                  </a:cubicBezTo>
                  <a:cubicBezTo>
                    <a:pt x="-73" y="7387"/>
                    <a:pt x="-73" y="6639"/>
                    <a:pt x="219" y="5891"/>
                  </a:cubicBezTo>
                  <a:cubicBezTo>
                    <a:pt x="219" y="5704"/>
                    <a:pt x="657" y="4395"/>
                    <a:pt x="1970" y="2992"/>
                  </a:cubicBezTo>
                  <a:cubicBezTo>
                    <a:pt x="3430" y="1590"/>
                    <a:pt x="5911" y="0"/>
                    <a:pt x="10581" y="0"/>
                  </a:cubicBezTo>
                  <a:cubicBezTo>
                    <a:pt x="10727" y="0"/>
                    <a:pt x="10727" y="0"/>
                    <a:pt x="10727" y="0"/>
                  </a:cubicBezTo>
                  <a:cubicBezTo>
                    <a:pt x="10727" y="0"/>
                    <a:pt x="10727" y="0"/>
                    <a:pt x="10727" y="0"/>
                  </a:cubicBezTo>
                  <a:cubicBezTo>
                    <a:pt x="15543" y="0"/>
                    <a:pt x="18024" y="1683"/>
                    <a:pt x="19484" y="2992"/>
                  </a:cubicBezTo>
                  <a:cubicBezTo>
                    <a:pt x="20797" y="4395"/>
                    <a:pt x="21235" y="5704"/>
                    <a:pt x="21235" y="5891"/>
                  </a:cubicBezTo>
                  <a:cubicBezTo>
                    <a:pt x="21527" y="6639"/>
                    <a:pt x="21381" y="7481"/>
                    <a:pt x="21089" y="8322"/>
                  </a:cubicBezTo>
                  <a:cubicBezTo>
                    <a:pt x="20943" y="8977"/>
                    <a:pt x="20505" y="9725"/>
                    <a:pt x="20068" y="10473"/>
                  </a:cubicBezTo>
                  <a:cubicBezTo>
                    <a:pt x="19192" y="11688"/>
                    <a:pt x="18170" y="12623"/>
                    <a:pt x="18170" y="12623"/>
                  </a:cubicBezTo>
                  <a:cubicBezTo>
                    <a:pt x="18170" y="12623"/>
                    <a:pt x="18170" y="12623"/>
                    <a:pt x="18170" y="12623"/>
                  </a:cubicBezTo>
                  <a:cubicBezTo>
                    <a:pt x="18170" y="12623"/>
                    <a:pt x="18170" y="12623"/>
                    <a:pt x="18170" y="12623"/>
                  </a:cubicBezTo>
                  <a:cubicBezTo>
                    <a:pt x="17295" y="13278"/>
                    <a:pt x="17003" y="14306"/>
                    <a:pt x="16857" y="14774"/>
                  </a:cubicBezTo>
                  <a:cubicBezTo>
                    <a:pt x="17003" y="15335"/>
                    <a:pt x="16565" y="15803"/>
                    <a:pt x="16419" y="16083"/>
                  </a:cubicBezTo>
                  <a:cubicBezTo>
                    <a:pt x="16419" y="17392"/>
                    <a:pt x="16419" y="18514"/>
                    <a:pt x="16127" y="19356"/>
                  </a:cubicBezTo>
                  <a:cubicBezTo>
                    <a:pt x="15981" y="20010"/>
                    <a:pt x="15689" y="20571"/>
                    <a:pt x="15397" y="20852"/>
                  </a:cubicBezTo>
                  <a:cubicBezTo>
                    <a:pt x="15105" y="21132"/>
                    <a:pt x="15105" y="21132"/>
                    <a:pt x="15105" y="21132"/>
                  </a:cubicBezTo>
                  <a:cubicBezTo>
                    <a:pt x="14668" y="21226"/>
                    <a:pt x="14668" y="21226"/>
                    <a:pt x="14668" y="21226"/>
                  </a:cubicBezTo>
                  <a:cubicBezTo>
                    <a:pt x="13208" y="21506"/>
                    <a:pt x="11749" y="21600"/>
                    <a:pt x="10435" y="21600"/>
                  </a:cubicBezTo>
                  <a:close/>
                  <a:moveTo>
                    <a:pt x="7954" y="19823"/>
                  </a:moveTo>
                  <a:cubicBezTo>
                    <a:pt x="8392" y="19917"/>
                    <a:pt x="9268" y="20010"/>
                    <a:pt x="10435" y="20010"/>
                  </a:cubicBezTo>
                  <a:cubicBezTo>
                    <a:pt x="11457" y="20010"/>
                    <a:pt x="12478" y="19917"/>
                    <a:pt x="13500" y="19730"/>
                  </a:cubicBezTo>
                  <a:cubicBezTo>
                    <a:pt x="13792" y="19356"/>
                    <a:pt x="14084" y="18327"/>
                    <a:pt x="13938" y="15896"/>
                  </a:cubicBezTo>
                  <a:cubicBezTo>
                    <a:pt x="13792" y="15616"/>
                    <a:pt x="13792" y="15616"/>
                    <a:pt x="13792" y="15616"/>
                  </a:cubicBezTo>
                  <a:cubicBezTo>
                    <a:pt x="14230" y="15429"/>
                    <a:pt x="14230" y="15429"/>
                    <a:pt x="14230" y="15429"/>
                  </a:cubicBezTo>
                  <a:cubicBezTo>
                    <a:pt x="14230" y="15335"/>
                    <a:pt x="14522" y="15055"/>
                    <a:pt x="14522" y="14774"/>
                  </a:cubicBezTo>
                  <a:cubicBezTo>
                    <a:pt x="14376" y="14681"/>
                    <a:pt x="14376" y="14681"/>
                    <a:pt x="14376" y="14681"/>
                  </a:cubicBezTo>
                  <a:cubicBezTo>
                    <a:pt x="14522" y="14681"/>
                    <a:pt x="14522" y="14681"/>
                    <a:pt x="14522" y="14681"/>
                  </a:cubicBezTo>
                  <a:cubicBezTo>
                    <a:pt x="14522" y="14587"/>
                    <a:pt x="14522" y="14213"/>
                    <a:pt x="14813" y="13652"/>
                  </a:cubicBezTo>
                  <a:cubicBezTo>
                    <a:pt x="15105" y="12810"/>
                    <a:pt x="15543" y="12156"/>
                    <a:pt x="16127" y="11688"/>
                  </a:cubicBezTo>
                  <a:cubicBezTo>
                    <a:pt x="16419" y="11408"/>
                    <a:pt x="19484" y="8509"/>
                    <a:pt x="18900" y="6171"/>
                  </a:cubicBezTo>
                  <a:cubicBezTo>
                    <a:pt x="18900" y="6171"/>
                    <a:pt x="18900" y="6171"/>
                    <a:pt x="18900" y="6171"/>
                  </a:cubicBezTo>
                  <a:cubicBezTo>
                    <a:pt x="18754" y="6078"/>
                    <a:pt x="18462" y="4956"/>
                    <a:pt x="17295" y="3834"/>
                  </a:cubicBezTo>
                  <a:cubicBezTo>
                    <a:pt x="15835" y="2338"/>
                    <a:pt x="13646" y="1590"/>
                    <a:pt x="10727" y="1590"/>
                  </a:cubicBezTo>
                  <a:cubicBezTo>
                    <a:pt x="10727" y="1590"/>
                    <a:pt x="10727" y="1590"/>
                    <a:pt x="10727" y="1590"/>
                  </a:cubicBezTo>
                  <a:cubicBezTo>
                    <a:pt x="10727" y="1590"/>
                    <a:pt x="10727" y="1590"/>
                    <a:pt x="10727" y="1590"/>
                  </a:cubicBezTo>
                  <a:cubicBezTo>
                    <a:pt x="10727" y="1590"/>
                    <a:pt x="10727" y="1590"/>
                    <a:pt x="10727" y="1590"/>
                  </a:cubicBezTo>
                  <a:cubicBezTo>
                    <a:pt x="10727" y="1590"/>
                    <a:pt x="10727" y="1590"/>
                    <a:pt x="10581" y="1590"/>
                  </a:cubicBezTo>
                  <a:cubicBezTo>
                    <a:pt x="7808" y="1590"/>
                    <a:pt x="5619" y="2338"/>
                    <a:pt x="4159" y="3834"/>
                  </a:cubicBezTo>
                  <a:cubicBezTo>
                    <a:pt x="2992" y="4956"/>
                    <a:pt x="2554" y="6078"/>
                    <a:pt x="2554" y="6171"/>
                  </a:cubicBezTo>
                  <a:cubicBezTo>
                    <a:pt x="2554" y="6171"/>
                    <a:pt x="2554" y="6171"/>
                    <a:pt x="2554" y="6171"/>
                  </a:cubicBezTo>
                  <a:cubicBezTo>
                    <a:pt x="2554" y="6171"/>
                    <a:pt x="2554" y="6171"/>
                    <a:pt x="2554" y="6171"/>
                  </a:cubicBezTo>
                  <a:cubicBezTo>
                    <a:pt x="2262" y="7387"/>
                    <a:pt x="2992" y="8790"/>
                    <a:pt x="3576" y="9818"/>
                  </a:cubicBezTo>
                  <a:cubicBezTo>
                    <a:pt x="4305" y="10847"/>
                    <a:pt x="5035" y="11595"/>
                    <a:pt x="5181" y="11688"/>
                  </a:cubicBezTo>
                  <a:cubicBezTo>
                    <a:pt x="5911" y="12156"/>
                    <a:pt x="6349" y="12810"/>
                    <a:pt x="6641" y="13652"/>
                  </a:cubicBezTo>
                  <a:cubicBezTo>
                    <a:pt x="6932" y="14213"/>
                    <a:pt x="6932" y="14587"/>
                    <a:pt x="6932" y="14681"/>
                  </a:cubicBezTo>
                  <a:cubicBezTo>
                    <a:pt x="6932" y="14681"/>
                    <a:pt x="6932" y="14681"/>
                    <a:pt x="6932" y="14681"/>
                  </a:cubicBezTo>
                  <a:cubicBezTo>
                    <a:pt x="6932" y="14774"/>
                    <a:pt x="6932" y="14774"/>
                    <a:pt x="6932" y="14774"/>
                  </a:cubicBezTo>
                  <a:cubicBezTo>
                    <a:pt x="6932" y="15148"/>
                    <a:pt x="7224" y="15429"/>
                    <a:pt x="7224" y="15429"/>
                  </a:cubicBezTo>
                  <a:cubicBezTo>
                    <a:pt x="7516" y="15616"/>
                    <a:pt x="7516" y="15616"/>
                    <a:pt x="7516" y="15616"/>
                  </a:cubicBezTo>
                  <a:cubicBezTo>
                    <a:pt x="7516" y="15896"/>
                    <a:pt x="7516" y="15896"/>
                    <a:pt x="7516" y="15896"/>
                  </a:cubicBezTo>
                  <a:cubicBezTo>
                    <a:pt x="7370" y="18421"/>
                    <a:pt x="7662" y="19449"/>
                    <a:pt x="7954" y="19823"/>
                  </a:cubicBezTo>
                  <a:close/>
                </a:path>
              </a:pathLst>
            </a:custGeom>
            <a:solidFill>
              <a:schemeClr val="accent1"/>
            </a:solidFill>
            <a:ln w="12700" cap="flat">
              <a:noFill/>
              <a:miter lim="400000"/>
            </a:ln>
            <a:effectLst/>
          </p:spPr>
          <p:txBody>
            <a:bodyPr wrap="square" lIns="45719" tIns="45719" rIns="45719" bIns="45719" numCol="1" anchor="t">
              <a:noAutofit/>
            </a:bodyPr>
            <a:lstStyle/>
            <a:p>
              <a:pPr algn="just">
                <a:lnSpc>
                  <a:spcPct val="120000"/>
                </a:lnSpc>
                <a:defRPr sz="600">
                  <a:solidFill>
                    <a:srgbClr val="404040"/>
                  </a:solidFill>
                  <a:latin typeface="Microsoft YaHei"/>
                  <a:ea typeface="Microsoft YaHei"/>
                  <a:cs typeface="Microsoft YaHei"/>
                  <a:sym typeface="Microsoft YaHei"/>
                </a:defRPr>
              </a:pPr>
            </a:p>
          </p:txBody>
        </p:sp>
        <p:sp>
          <p:nvSpPr>
            <p:cNvPr id="222" name="Freeform 506"/>
            <p:cNvSpPr/>
            <p:nvPr/>
          </p:nvSpPr>
          <p:spPr>
            <a:xfrm>
              <a:off x="166395" y="286489"/>
              <a:ext cx="65112" cy="66078"/>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379" y="372"/>
                  </a:moveTo>
                  <a:cubicBezTo>
                    <a:pt x="379" y="372"/>
                    <a:pt x="8337" y="4469"/>
                    <a:pt x="21600" y="0"/>
                  </a:cubicBezTo>
                  <a:cubicBezTo>
                    <a:pt x="19705" y="17876"/>
                    <a:pt x="19705" y="17876"/>
                    <a:pt x="19705" y="17876"/>
                  </a:cubicBezTo>
                  <a:cubicBezTo>
                    <a:pt x="9853" y="21600"/>
                    <a:pt x="9853" y="21600"/>
                    <a:pt x="9853" y="21600"/>
                  </a:cubicBezTo>
                  <a:cubicBezTo>
                    <a:pt x="0" y="16759"/>
                    <a:pt x="0" y="16759"/>
                    <a:pt x="0" y="16759"/>
                  </a:cubicBezTo>
                  <a:lnTo>
                    <a:pt x="379" y="372"/>
                  </a:lnTo>
                  <a:close/>
                </a:path>
              </a:pathLst>
            </a:custGeom>
            <a:solidFill>
              <a:schemeClr val="accent1"/>
            </a:solidFill>
            <a:ln w="12700" cap="flat">
              <a:noFill/>
              <a:miter lim="400000"/>
            </a:ln>
            <a:effectLst/>
          </p:spPr>
          <p:txBody>
            <a:bodyPr wrap="square" lIns="45719" tIns="45719" rIns="45719" bIns="45719" numCol="1" anchor="t">
              <a:noAutofit/>
            </a:bodyPr>
            <a:lstStyle/>
            <a:p>
              <a:pPr algn="just">
                <a:lnSpc>
                  <a:spcPct val="120000"/>
                </a:lnSpc>
                <a:defRPr sz="600">
                  <a:solidFill>
                    <a:srgbClr val="404040"/>
                  </a:solidFill>
                  <a:latin typeface="Microsoft YaHei"/>
                  <a:ea typeface="Microsoft YaHei"/>
                  <a:cs typeface="Microsoft YaHei"/>
                  <a:sym typeface="Microsoft YaHei"/>
                </a:defRPr>
              </a:pPr>
            </a:p>
          </p:txBody>
        </p:sp>
        <p:sp>
          <p:nvSpPr>
            <p:cNvPr id="223" name="Freeform 507"/>
            <p:cNvSpPr/>
            <p:nvPr/>
          </p:nvSpPr>
          <p:spPr>
            <a:xfrm>
              <a:off x="190027" y="239706"/>
              <a:ext cx="18329" cy="83440"/>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21600" y="19233"/>
                  </a:moveTo>
                  <a:cubicBezTo>
                    <a:pt x="21600" y="20416"/>
                    <a:pt x="16200" y="21600"/>
                    <a:pt x="10800" y="21600"/>
                  </a:cubicBezTo>
                  <a:cubicBezTo>
                    <a:pt x="10800" y="21600"/>
                    <a:pt x="10800" y="21600"/>
                    <a:pt x="10800" y="21600"/>
                  </a:cubicBezTo>
                  <a:cubicBezTo>
                    <a:pt x="5400" y="21600"/>
                    <a:pt x="1350" y="20416"/>
                    <a:pt x="1350" y="19233"/>
                  </a:cubicBezTo>
                  <a:cubicBezTo>
                    <a:pt x="0" y="2367"/>
                    <a:pt x="0" y="2367"/>
                    <a:pt x="0" y="2367"/>
                  </a:cubicBezTo>
                  <a:cubicBezTo>
                    <a:pt x="0" y="1184"/>
                    <a:pt x="4050" y="296"/>
                    <a:pt x="9450" y="0"/>
                  </a:cubicBezTo>
                  <a:cubicBezTo>
                    <a:pt x="9450" y="0"/>
                    <a:pt x="9450" y="0"/>
                    <a:pt x="9450" y="0"/>
                  </a:cubicBezTo>
                  <a:cubicBezTo>
                    <a:pt x="14850" y="0"/>
                    <a:pt x="20250" y="1184"/>
                    <a:pt x="20250" y="2367"/>
                  </a:cubicBezTo>
                  <a:lnTo>
                    <a:pt x="21600" y="19233"/>
                  </a:lnTo>
                  <a:close/>
                </a:path>
              </a:pathLst>
            </a:custGeom>
            <a:solidFill>
              <a:schemeClr val="accent1"/>
            </a:solidFill>
            <a:ln w="12700" cap="flat">
              <a:noFill/>
              <a:miter lim="400000"/>
            </a:ln>
            <a:effectLst/>
          </p:spPr>
          <p:txBody>
            <a:bodyPr wrap="square" lIns="45719" tIns="45719" rIns="45719" bIns="45719" numCol="1" anchor="t">
              <a:noAutofit/>
            </a:bodyPr>
            <a:lstStyle/>
            <a:p>
              <a:pPr algn="just">
                <a:lnSpc>
                  <a:spcPct val="120000"/>
                </a:lnSpc>
                <a:defRPr sz="600">
                  <a:solidFill>
                    <a:srgbClr val="404040"/>
                  </a:solidFill>
                  <a:latin typeface="Microsoft YaHei"/>
                  <a:ea typeface="Microsoft YaHei"/>
                  <a:cs typeface="Microsoft YaHei"/>
                  <a:sym typeface="Microsoft YaHei"/>
                </a:defRPr>
              </a:pPr>
            </a:p>
          </p:txBody>
        </p:sp>
        <p:sp>
          <p:nvSpPr>
            <p:cNvPr id="224" name="Freeform 508"/>
            <p:cNvSpPr/>
            <p:nvPr/>
          </p:nvSpPr>
          <p:spPr>
            <a:xfrm>
              <a:off x="163019" y="168806"/>
              <a:ext cx="67041" cy="93569"/>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1655" y="21600"/>
                  </a:moveTo>
                  <a:lnTo>
                    <a:pt x="0" y="1336"/>
                  </a:lnTo>
                  <a:lnTo>
                    <a:pt x="2176" y="779"/>
                  </a:lnTo>
                  <a:lnTo>
                    <a:pt x="11344" y="16367"/>
                  </a:lnTo>
                  <a:lnTo>
                    <a:pt x="19114" y="0"/>
                  </a:lnTo>
                  <a:lnTo>
                    <a:pt x="21600" y="557"/>
                  </a:lnTo>
                  <a:lnTo>
                    <a:pt x="11655" y="21600"/>
                  </a:lnTo>
                  <a:close/>
                </a:path>
              </a:pathLst>
            </a:custGeom>
            <a:solidFill>
              <a:schemeClr val="accent1"/>
            </a:solidFill>
            <a:ln w="12700" cap="flat">
              <a:noFill/>
              <a:miter lim="400000"/>
            </a:ln>
            <a:effectLst/>
          </p:spPr>
          <p:txBody>
            <a:bodyPr wrap="square" lIns="45719" tIns="45719" rIns="45719" bIns="45719" numCol="1" anchor="t">
              <a:noAutofit/>
            </a:bodyPr>
            <a:lstStyle/>
            <a:p>
              <a:pPr algn="just">
                <a:lnSpc>
                  <a:spcPct val="120000"/>
                </a:lnSpc>
                <a:defRPr sz="600">
                  <a:solidFill>
                    <a:srgbClr val="404040"/>
                  </a:solidFill>
                  <a:latin typeface="Microsoft YaHei"/>
                  <a:ea typeface="Microsoft YaHei"/>
                  <a:cs typeface="Microsoft YaHei"/>
                  <a:sym typeface="Microsoft YaHei"/>
                </a:defRPr>
              </a:pPr>
            </a:p>
          </p:txBody>
        </p:sp>
        <p:sp>
          <p:nvSpPr>
            <p:cNvPr id="225" name="Freeform 509"/>
            <p:cNvSpPr/>
            <p:nvPr/>
          </p:nvSpPr>
          <p:spPr>
            <a:xfrm>
              <a:off x="166395" y="163081"/>
              <a:ext cx="59600" cy="13765"/>
            </a:xfrm>
            <a:custGeom>
              <a:avLst/>
              <a:gdLst/>
              <a:ahLst/>
              <a:cxnLst>
                <a:cxn ang="0">
                  <a:pos x="wd2" y="hd2"/>
                </a:cxn>
                <a:cxn ang="5400000">
                  <a:pos x="wd2" y="hd2"/>
                </a:cxn>
                <a:cxn ang="10800000">
                  <a:pos x="wd2" y="hd2"/>
                </a:cxn>
                <a:cxn ang="16200000">
                  <a:pos x="wd2" y="hd2"/>
                </a:cxn>
              </a:cxnLst>
              <a:rect l="0" t="0" r="r" b="b"/>
              <a:pathLst>
                <a:path w="21353" h="14676" fill="norm" stroke="1" extrusionOk="0">
                  <a:moveTo>
                    <a:pt x="0" y="12276"/>
                  </a:moveTo>
                  <a:cubicBezTo>
                    <a:pt x="0" y="8676"/>
                    <a:pt x="815" y="2676"/>
                    <a:pt x="2445" y="5076"/>
                  </a:cubicBezTo>
                  <a:cubicBezTo>
                    <a:pt x="3260" y="6276"/>
                    <a:pt x="4483" y="13476"/>
                    <a:pt x="2853" y="14676"/>
                  </a:cubicBezTo>
                  <a:cubicBezTo>
                    <a:pt x="1630" y="14676"/>
                    <a:pt x="3260" y="5076"/>
                    <a:pt x="3668" y="5076"/>
                  </a:cubicBezTo>
                  <a:cubicBezTo>
                    <a:pt x="5298" y="2676"/>
                    <a:pt x="7336" y="6276"/>
                    <a:pt x="6928" y="11076"/>
                  </a:cubicBezTo>
                  <a:cubicBezTo>
                    <a:pt x="6521" y="13476"/>
                    <a:pt x="5706" y="14676"/>
                    <a:pt x="5298" y="12276"/>
                  </a:cubicBezTo>
                  <a:cubicBezTo>
                    <a:pt x="4891" y="9876"/>
                    <a:pt x="6113" y="6276"/>
                    <a:pt x="6521" y="5076"/>
                  </a:cubicBezTo>
                  <a:cubicBezTo>
                    <a:pt x="7336" y="2676"/>
                    <a:pt x="8151" y="276"/>
                    <a:pt x="9781" y="2676"/>
                  </a:cubicBezTo>
                  <a:cubicBezTo>
                    <a:pt x="10596" y="5076"/>
                    <a:pt x="11004" y="11076"/>
                    <a:pt x="9781" y="12276"/>
                  </a:cubicBezTo>
                  <a:cubicBezTo>
                    <a:pt x="8966" y="13476"/>
                    <a:pt x="7743" y="9876"/>
                    <a:pt x="8558" y="7476"/>
                  </a:cubicBezTo>
                  <a:cubicBezTo>
                    <a:pt x="9374" y="1476"/>
                    <a:pt x="15079" y="276"/>
                    <a:pt x="14672" y="8676"/>
                  </a:cubicBezTo>
                  <a:cubicBezTo>
                    <a:pt x="14672" y="13476"/>
                    <a:pt x="13042" y="15876"/>
                    <a:pt x="12226" y="11076"/>
                  </a:cubicBezTo>
                  <a:cubicBezTo>
                    <a:pt x="11819" y="7476"/>
                    <a:pt x="13857" y="2676"/>
                    <a:pt x="14672" y="1476"/>
                  </a:cubicBezTo>
                  <a:cubicBezTo>
                    <a:pt x="18747" y="-5724"/>
                    <a:pt x="18340" y="15876"/>
                    <a:pt x="16302" y="13476"/>
                  </a:cubicBezTo>
                  <a:cubicBezTo>
                    <a:pt x="14264" y="12276"/>
                    <a:pt x="15487" y="6276"/>
                    <a:pt x="16709" y="5076"/>
                  </a:cubicBezTo>
                  <a:cubicBezTo>
                    <a:pt x="17525" y="3876"/>
                    <a:pt x="19970" y="2676"/>
                    <a:pt x="20785" y="3876"/>
                  </a:cubicBezTo>
                  <a:cubicBezTo>
                    <a:pt x="21600" y="5076"/>
                    <a:pt x="21600" y="12276"/>
                    <a:pt x="20377" y="13476"/>
                  </a:cubicBezTo>
                  <a:cubicBezTo>
                    <a:pt x="18747" y="15876"/>
                    <a:pt x="17932" y="9876"/>
                    <a:pt x="19562" y="6276"/>
                  </a:cubicBezTo>
                </a:path>
              </a:pathLst>
            </a:custGeom>
            <a:solidFill>
              <a:schemeClr val="accent1"/>
            </a:solidFill>
            <a:ln w="12700" cap="flat">
              <a:noFill/>
              <a:miter lim="400000"/>
            </a:ln>
            <a:effectLst/>
          </p:spPr>
          <p:txBody>
            <a:bodyPr wrap="square" lIns="45719" tIns="45719" rIns="45719" bIns="45719" numCol="1" anchor="t">
              <a:noAutofit/>
            </a:bodyPr>
            <a:lstStyle/>
            <a:p>
              <a:pPr algn="just">
                <a:lnSpc>
                  <a:spcPct val="120000"/>
                </a:lnSpc>
                <a:defRPr sz="600">
                  <a:solidFill>
                    <a:srgbClr val="404040"/>
                  </a:solidFill>
                  <a:latin typeface="Microsoft YaHei"/>
                  <a:ea typeface="Microsoft YaHei"/>
                  <a:cs typeface="Microsoft YaHei"/>
                  <a:sym typeface="Microsoft YaHei"/>
                </a:defRPr>
              </a:pPr>
            </a:p>
          </p:txBody>
        </p:sp>
        <p:sp>
          <p:nvSpPr>
            <p:cNvPr id="226" name="Freeform 510"/>
            <p:cNvSpPr/>
            <p:nvPr/>
          </p:nvSpPr>
          <p:spPr>
            <a:xfrm>
              <a:off x="75805" y="255228"/>
              <a:ext cx="54334" cy="54807"/>
            </a:xfrm>
            <a:custGeom>
              <a:avLst/>
              <a:gdLst/>
              <a:ahLst/>
              <a:cxnLst>
                <a:cxn ang="0">
                  <a:pos x="wd2" y="hd2"/>
                </a:cxn>
                <a:cxn ang="5400000">
                  <a:pos x="wd2" y="hd2"/>
                </a:cxn>
                <a:cxn ang="10800000">
                  <a:pos x="wd2" y="hd2"/>
                </a:cxn>
                <a:cxn ang="16200000">
                  <a:pos x="wd2" y="hd2"/>
                </a:cxn>
              </a:cxnLst>
              <a:rect l="0" t="0" r="r" b="b"/>
              <a:pathLst>
                <a:path w="21159" h="21159" fill="norm" stroke="1" extrusionOk="0">
                  <a:moveTo>
                    <a:pt x="17413" y="662"/>
                  </a:moveTo>
                  <a:cubicBezTo>
                    <a:pt x="18294" y="-220"/>
                    <a:pt x="19617" y="-220"/>
                    <a:pt x="20498" y="662"/>
                  </a:cubicBezTo>
                  <a:cubicBezTo>
                    <a:pt x="20498" y="662"/>
                    <a:pt x="20498" y="662"/>
                    <a:pt x="20498" y="662"/>
                  </a:cubicBezTo>
                  <a:cubicBezTo>
                    <a:pt x="21380" y="1102"/>
                    <a:pt x="21380" y="2425"/>
                    <a:pt x="20498" y="3307"/>
                  </a:cubicBezTo>
                  <a:cubicBezTo>
                    <a:pt x="3747" y="20498"/>
                    <a:pt x="3747" y="20498"/>
                    <a:pt x="3747" y="20498"/>
                  </a:cubicBezTo>
                  <a:cubicBezTo>
                    <a:pt x="2866" y="21380"/>
                    <a:pt x="1543" y="21380"/>
                    <a:pt x="662" y="20498"/>
                  </a:cubicBezTo>
                  <a:cubicBezTo>
                    <a:pt x="662" y="20498"/>
                    <a:pt x="662" y="20498"/>
                    <a:pt x="662" y="20498"/>
                  </a:cubicBezTo>
                  <a:cubicBezTo>
                    <a:pt x="-220" y="19617"/>
                    <a:pt x="-220" y="18294"/>
                    <a:pt x="662" y="17413"/>
                  </a:cubicBezTo>
                  <a:lnTo>
                    <a:pt x="17413" y="662"/>
                  </a:lnTo>
                  <a:close/>
                </a:path>
              </a:pathLst>
            </a:custGeom>
            <a:solidFill>
              <a:schemeClr val="accent1"/>
            </a:solidFill>
            <a:ln w="12700" cap="flat">
              <a:noFill/>
              <a:miter lim="400000"/>
            </a:ln>
            <a:effectLst/>
          </p:spPr>
          <p:txBody>
            <a:bodyPr wrap="square" lIns="45719" tIns="45719" rIns="45719" bIns="45719" numCol="1" anchor="t">
              <a:noAutofit/>
            </a:bodyPr>
            <a:lstStyle/>
            <a:p>
              <a:pPr algn="just">
                <a:lnSpc>
                  <a:spcPct val="120000"/>
                </a:lnSpc>
                <a:defRPr sz="600">
                  <a:solidFill>
                    <a:srgbClr val="404040"/>
                  </a:solidFill>
                  <a:latin typeface="Microsoft YaHei"/>
                  <a:ea typeface="Microsoft YaHei"/>
                  <a:cs typeface="Microsoft YaHei"/>
                  <a:sym typeface="Microsoft YaHei"/>
                </a:defRPr>
              </a:pPr>
            </a:p>
          </p:txBody>
        </p:sp>
        <p:sp>
          <p:nvSpPr>
            <p:cNvPr id="227" name="Freeform 511"/>
            <p:cNvSpPr/>
            <p:nvPr/>
          </p:nvSpPr>
          <p:spPr>
            <a:xfrm>
              <a:off x="269697" y="57965"/>
              <a:ext cx="54806" cy="54806"/>
            </a:xfrm>
            <a:custGeom>
              <a:avLst/>
              <a:gdLst/>
              <a:ahLst/>
              <a:cxnLst>
                <a:cxn ang="0">
                  <a:pos x="wd2" y="hd2"/>
                </a:cxn>
                <a:cxn ang="5400000">
                  <a:pos x="wd2" y="hd2"/>
                </a:cxn>
                <a:cxn ang="10800000">
                  <a:pos x="wd2" y="hd2"/>
                </a:cxn>
                <a:cxn ang="16200000">
                  <a:pos x="wd2" y="hd2"/>
                </a:cxn>
              </a:cxnLst>
              <a:rect l="0" t="0" r="r" b="b"/>
              <a:pathLst>
                <a:path w="21159" h="21159" fill="norm" stroke="1" extrusionOk="0">
                  <a:moveTo>
                    <a:pt x="17413" y="662"/>
                  </a:moveTo>
                  <a:cubicBezTo>
                    <a:pt x="18294" y="-220"/>
                    <a:pt x="19617" y="-220"/>
                    <a:pt x="20498" y="662"/>
                  </a:cubicBezTo>
                  <a:cubicBezTo>
                    <a:pt x="20498" y="662"/>
                    <a:pt x="20498" y="662"/>
                    <a:pt x="20498" y="662"/>
                  </a:cubicBezTo>
                  <a:cubicBezTo>
                    <a:pt x="21380" y="1543"/>
                    <a:pt x="21380" y="2866"/>
                    <a:pt x="20498" y="3747"/>
                  </a:cubicBezTo>
                  <a:cubicBezTo>
                    <a:pt x="3747" y="20498"/>
                    <a:pt x="3747" y="20498"/>
                    <a:pt x="3747" y="20498"/>
                  </a:cubicBezTo>
                  <a:cubicBezTo>
                    <a:pt x="2866" y="21380"/>
                    <a:pt x="1543" y="21380"/>
                    <a:pt x="662" y="20498"/>
                  </a:cubicBezTo>
                  <a:cubicBezTo>
                    <a:pt x="662" y="20498"/>
                    <a:pt x="662" y="20498"/>
                    <a:pt x="662" y="20498"/>
                  </a:cubicBezTo>
                  <a:cubicBezTo>
                    <a:pt x="-220" y="19617"/>
                    <a:pt x="-220" y="18294"/>
                    <a:pt x="662" y="17853"/>
                  </a:cubicBezTo>
                  <a:lnTo>
                    <a:pt x="17413" y="662"/>
                  </a:lnTo>
                  <a:close/>
                </a:path>
              </a:pathLst>
            </a:custGeom>
            <a:solidFill>
              <a:schemeClr val="accent1"/>
            </a:solidFill>
            <a:ln w="12700" cap="flat">
              <a:noFill/>
              <a:miter lim="400000"/>
            </a:ln>
            <a:effectLst/>
          </p:spPr>
          <p:txBody>
            <a:bodyPr wrap="square" lIns="45719" tIns="45719" rIns="45719" bIns="45719" numCol="1" anchor="t">
              <a:noAutofit/>
            </a:bodyPr>
            <a:lstStyle/>
            <a:p>
              <a:pPr algn="just">
                <a:lnSpc>
                  <a:spcPct val="120000"/>
                </a:lnSpc>
                <a:defRPr sz="600">
                  <a:solidFill>
                    <a:srgbClr val="404040"/>
                  </a:solidFill>
                  <a:latin typeface="Microsoft YaHei"/>
                  <a:ea typeface="Microsoft YaHei"/>
                  <a:cs typeface="Microsoft YaHei"/>
                  <a:sym typeface="Microsoft YaHei"/>
                </a:defRPr>
              </a:pPr>
            </a:p>
          </p:txBody>
        </p:sp>
        <p:sp>
          <p:nvSpPr>
            <p:cNvPr id="228" name="Freeform 512"/>
            <p:cNvSpPr/>
            <p:nvPr/>
          </p:nvSpPr>
          <p:spPr>
            <a:xfrm>
              <a:off x="70020" y="64537"/>
              <a:ext cx="55953" cy="52576"/>
            </a:xfrm>
            <a:custGeom>
              <a:avLst/>
              <a:gdLst/>
              <a:ahLst/>
              <a:cxnLst>
                <a:cxn ang="0">
                  <a:pos x="wd2" y="hd2"/>
                </a:cxn>
                <a:cxn ang="5400000">
                  <a:pos x="wd2" y="hd2"/>
                </a:cxn>
                <a:cxn ang="10800000">
                  <a:pos x="wd2" y="hd2"/>
                </a:cxn>
                <a:cxn ang="16200000">
                  <a:pos x="wd2" y="hd2"/>
                </a:cxn>
              </a:cxnLst>
              <a:rect l="0" t="0" r="r" b="b"/>
              <a:pathLst>
                <a:path w="21236" h="21213" fill="norm" stroke="1" extrusionOk="0">
                  <a:moveTo>
                    <a:pt x="20520" y="17306"/>
                  </a:moveTo>
                  <a:cubicBezTo>
                    <a:pt x="21384" y="18225"/>
                    <a:pt x="21384" y="19604"/>
                    <a:pt x="20952" y="20523"/>
                  </a:cubicBezTo>
                  <a:cubicBezTo>
                    <a:pt x="20952" y="20523"/>
                    <a:pt x="20952" y="20523"/>
                    <a:pt x="20952" y="20523"/>
                  </a:cubicBezTo>
                  <a:cubicBezTo>
                    <a:pt x="20088" y="21442"/>
                    <a:pt x="18792" y="21442"/>
                    <a:pt x="17928" y="20523"/>
                  </a:cubicBezTo>
                  <a:cubicBezTo>
                    <a:pt x="648" y="3978"/>
                    <a:pt x="648" y="3978"/>
                    <a:pt x="648" y="3978"/>
                  </a:cubicBezTo>
                  <a:cubicBezTo>
                    <a:pt x="-216" y="3059"/>
                    <a:pt x="-216" y="1680"/>
                    <a:pt x="648" y="761"/>
                  </a:cubicBezTo>
                  <a:cubicBezTo>
                    <a:pt x="648" y="761"/>
                    <a:pt x="648" y="761"/>
                    <a:pt x="648" y="761"/>
                  </a:cubicBezTo>
                  <a:cubicBezTo>
                    <a:pt x="1080" y="-158"/>
                    <a:pt x="2376" y="-158"/>
                    <a:pt x="3240" y="302"/>
                  </a:cubicBezTo>
                  <a:lnTo>
                    <a:pt x="20520" y="17306"/>
                  </a:lnTo>
                  <a:close/>
                </a:path>
              </a:pathLst>
            </a:custGeom>
            <a:solidFill>
              <a:schemeClr val="accent1"/>
            </a:solidFill>
            <a:ln w="12700" cap="flat">
              <a:noFill/>
              <a:miter lim="400000"/>
            </a:ln>
            <a:effectLst/>
          </p:spPr>
          <p:txBody>
            <a:bodyPr wrap="square" lIns="45719" tIns="45719" rIns="45719" bIns="45719" numCol="1" anchor="t">
              <a:noAutofit/>
            </a:bodyPr>
            <a:lstStyle/>
            <a:p>
              <a:pPr algn="just">
                <a:lnSpc>
                  <a:spcPct val="120000"/>
                </a:lnSpc>
                <a:defRPr sz="600">
                  <a:solidFill>
                    <a:srgbClr val="404040"/>
                  </a:solidFill>
                  <a:latin typeface="Microsoft YaHei"/>
                  <a:ea typeface="Microsoft YaHei"/>
                  <a:cs typeface="Microsoft YaHei"/>
                  <a:sym typeface="Microsoft YaHei"/>
                </a:defRPr>
              </a:pPr>
            </a:p>
          </p:txBody>
        </p:sp>
        <p:sp>
          <p:nvSpPr>
            <p:cNvPr id="229" name="Freeform 513"/>
            <p:cNvSpPr/>
            <p:nvPr/>
          </p:nvSpPr>
          <p:spPr>
            <a:xfrm>
              <a:off x="274036" y="250404"/>
              <a:ext cx="55774" cy="52397"/>
            </a:xfrm>
            <a:custGeom>
              <a:avLst/>
              <a:gdLst/>
              <a:ahLst/>
              <a:cxnLst>
                <a:cxn ang="0">
                  <a:pos x="wd2" y="hd2"/>
                </a:cxn>
                <a:cxn ang="5400000">
                  <a:pos x="wd2" y="hd2"/>
                </a:cxn>
                <a:cxn ang="10800000">
                  <a:pos x="wd2" y="hd2"/>
                </a:cxn>
                <a:cxn ang="16200000">
                  <a:pos x="wd2" y="hd2"/>
                </a:cxn>
              </a:cxnLst>
              <a:rect l="0" t="0" r="r" b="b"/>
              <a:pathLst>
                <a:path w="21168" h="21140" fill="norm" stroke="1" extrusionOk="0">
                  <a:moveTo>
                    <a:pt x="20520" y="17234"/>
                  </a:moveTo>
                  <a:cubicBezTo>
                    <a:pt x="21384" y="18153"/>
                    <a:pt x="21384" y="19532"/>
                    <a:pt x="20520" y="20451"/>
                  </a:cubicBezTo>
                  <a:cubicBezTo>
                    <a:pt x="20520" y="20451"/>
                    <a:pt x="20520" y="20451"/>
                    <a:pt x="20520" y="20451"/>
                  </a:cubicBezTo>
                  <a:cubicBezTo>
                    <a:pt x="20088" y="21370"/>
                    <a:pt x="18792" y="21370"/>
                    <a:pt x="17928" y="20451"/>
                  </a:cubicBezTo>
                  <a:cubicBezTo>
                    <a:pt x="648" y="3906"/>
                    <a:pt x="648" y="3906"/>
                    <a:pt x="648" y="3906"/>
                  </a:cubicBezTo>
                  <a:cubicBezTo>
                    <a:pt x="-216" y="2987"/>
                    <a:pt x="-216" y="1608"/>
                    <a:pt x="648" y="689"/>
                  </a:cubicBezTo>
                  <a:cubicBezTo>
                    <a:pt x="648" y="689"/>
                    <a:pt x="648" y="689"/>
                    <a:pt x="648" y="689"/>
                  </a:cubicBezTo>
                  <a:cubicBezTo>
                    <a:pt x="1080" y="-230"/>
                    <a:pt x="2376" y="-230"/>
                    <a:pt x="3240" y="689"/>
                  </a:cubicBezTo>
                  <a:lnTo>
                    <a:pt x="20520" y="17234"/>
                  </a:lnTo>
                  <a:close/>
                </a:path>
              </a:pathLst>
            </a:custGeom>
            <a:solidFill>
              <a:schemeClr val="accent1"/>
            </a:solidFill>
            <a:ln w="12700" cap="flat">
              <a:noFill/>
              <a:miter lim="400000"/>
            </a:ln>
            <a:effectLst/>
          </p:spPr>
          <p:txBody>
            <a:bodyPr wrap="square" lIns="45719" tIns="45719" rIns="45719" bIns="45719" numCol="1" anchor="t">
              <a:noAutofit/>
            </a:bodyPr>
            <a:lstStyle/>
            <a:p>
              <a:pPr algn="just">
                <a:lnSpc>
                  <a:spcPct val="120000"/>
                </a:lnSpc>
                <a:defRPr sz="600">
                  <a:solidFill>
                    <a:srgbClr val="404040"/>
                  </a:solidFill>
                  <a:latin typeface="Microsoft YaHei"/>
                  <a:ea typeface="Microsoft YaHei"/>
                  <a:cs typeface="Microsoft YaHei"/>
                  <a:sym typeface="Microsoft YaHei"/>
                </a:defRPr>
              </a:pPr>
            </a:p>
          </p:txBody>
        </p:sp>
        <p:sp>
          <p:nvSpPr>
            <p:cNvPr id="230" name="Freeform 514"/>
            <p:cNvSpPr/>
            <p:nvPr/>
          </p:nvSpPr>
          <p:spPr>
            <a:xfrm>
              <a:off x="26044" y="177408"/>
              <a:ext cx="71864" cy="12701"/>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9886" y="0"/>
                  </a:moveTo>
                  <a:cubicBezTo>
                    <a:pt x="20914" y="0"/>
                    <a:pt x="21600" y="4320"/>
                    <a:pt x="21600" y="10800"/>
                  </a:cubicBezTo>
                  <a:cubicBezTo>
                    <a:pt x="21600" y="10800"/>
                    <a:pt x="21600" y="10800"/>
                    <a:pt x="21600" y="10800"/>
                  </a:cubicBezTo>
                  <a:cubicBezTo>
                    <a:pt x="21600" y="17280"/>
                    <a:pt x="20914" y="21600"/>
                    <a:pt x="19886" y="21600"/>
                  </a:cubicBezTo>
                  <a:cubicBezTo>
                    <a:pt x="1371" y="21600"/>
                    <a:pt x="1371" y="21600"/>
                    <a:pt x="1371" y="21600"/>
                  </a:cubicBezTo>
                  <a:cubicBezTo>
                    <a:pt x="686" y="21600"/>
                    <a:pt x="0" y="17280"/>
                    <a:pt x="0" y="10800"/>
                  </a:cubicBezTo>
                  <a:cubicBezTo>
                    <a:pt x="0" y="10800"/>
                    <a:pt x="0" y="10800"/>
                    <a:pt x="0" y="10800"/>
                  </a:cubicBezTo>
                  <a:cubicBezTo>
                    <a:pt x="0" y="4320"/>
                    <a:pt x="686" y="0"/>
                    <a:pt x="1371" y="0"/>
                  </a:cubicBezTo>
                  <a:lnTo>
                    <a:pt x="19886" y="0"/>
                  </a:lnTo>
                  <a:close/>
                </a:path>
              </a:pathLst>
            </a:custGeom>
            <a:solidFill>
              <a:schemeClr val="accent1"/>
            </a:solidFill>
            <a:ln w="12700" cap="flat">
              <a:noFill/>
              <a:miter lim="400000"/>
            </a:ln>
            <a:effectLst/>
          </p:spPr>
          <p:txBody>
            <a:bodyPr wrap="square" lIns="45719" tIns="45719" rIns="45719" bIns="45719" numCol="1" anchor="t">
              <a:noAutofit/>
            </a:bodyPr>
            <a:lstStyle/>
            <a:p>
              <a:pPr algn="just">
                <a:lnSpc>
                  <a:spcPct val="120000"/>
                </a:lnSpc>
                <a:defRPr sz="600">
                  <a:solidFill>
                    <a:srgbClr val="404040"/>
                  </a:solidFill>
                  <a:latin typeface="Microsoft YaHei"/>
                  <a:ea typeface="Microsoft YaHei"/>
                  <a:cs typeface="Microsoft YaHei"/>
                  <a:sym typeface="Microsoft YaHei"/>
                </a:defRPr>
              </a:pPr>
            </a:p>
          </p:txBody>
        </p:sp>
        <p:sp>
          <p:nvSpPr>
            <p:cNvPr id="231" name="Freeform 515"/>
            <p:cNvSpPr/>
            <p:nvPr/>
          </p:nvSpPr>
          <p:spPr>
            <a:xfrm>
              <a:off x="301922" y="177408"/>
              <a:ext cx="71865" cy="12701"/>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20229" y="0"/>
                  </a:moveTo>
                  <a:cubicBezTo>
                    <a:pt x="20914" y="0"/>
                    <a:pt x="21600" y="4320"/>
                    <a:pt x="21600" y="10800"/>
                  </a:cubicBezTo>
                  <a:cubicBezTo>
                    <a:pt x="21600" y="10800"/>
                    <a:pt x="21600" y="10800"/>
                    <a:pt x="21600" y="10800"/>
                  </a:cubicBezTo>
                  <a:cubicBezTo>
                    <a:pt x="21600" y="17280"/>
                    <a:pt x="20914" y="21600"/>
                    <a:pt x="20229" y="21600"/>
                  </a:cubicBezTo>
                  <a:cubicBezTo>
                    <a:pt x="1714" y="21600"/>
                    <a:pt x="1714" y="21600"/>
                    <a:pt x="1714" y="21600"/>
                  </a:cubicBezTo>
                  <a:cubicBezTo>
                    <a:pt x="686" y="21600"/>
                    <a:pt x="0" y="17280"/>
                    <a:pt x="0" y="10800"/>
                  </a:cubicBezTo>
                  <a:cubicBezTo>
                    <a:pt x="0" y="10800"/>
                    <a:pt x="0" y="10800"/>
                    <a:pt x="0" y="10800"/>
                  </a:cubicBezTo>
                  <a:cubicBezTo>
                    <a:pt x="0" y="4320"/>
                    <a:pt x="686" y="0"/>
                    <a:pt x="1714" y="0"/>
                  </a:cubicBezTo>
                  <a:lnTo>
                    <a:pt x="20229" y="0"/>
                  </a:lnTo>
                  <a:close/>
                </a:path>
              </a:pathLst>
            </a:custGeom>
            <a:solidFill>
              <a:schemeClr val="accent1"/>
            </a:solidFill>
            <a:ln w="12700" cap="flat">
              <a:noFill/>
              <a:miter lim="400000"/>
            </a:ln>
            <a:effectLst/>
          </p:spPr>
          <p:txBody>
            <a:bodyPr wrap="square" lIns="45719" tIns="45719" rIns="45719" bIns="45719" numCol="1" anchor="t">
              <a:noAutofit/>
            </a:bodyPr>
            <a:lstStyle/>
            <a:p>
              <a:pPr algn="just">
                <a:lnSpc>
                  <a:spcPct val="120000"/>
                </a:lnSpc>
                <a:defRPr sz="600">
                  <a:solidFill>
                    <a:srgbClr val="404040"/>
                  </a:solidFill>
                  <a:latin typeface="Microsoft YaHei"/>
                  <a:ea typeface="Microsoft YaHei"/>
                  <a:cs typeface="Microsoft YaHei"/>
                  <a:sym typeface="Microsoft YaHei"/>
                </a:defRPr>
              </a:pPr>
            </a:p>
          </p:txBody>
        </p:sp>
        <p:sp>
          <p:nvSpPr>
            <p:cNvPr id="232" name="Freeform 516"/>
            <p:cNvSpPr/>
            <p:nvPr/>
          </p:nvSpPr>
          <p:spPr>
            <a:xfrm>
              <a:off x="193565" y="24115"/>
              <a:ext cx="12701" cy="61736"/>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21600" y="20000"/>
                  </a:moveTo>
                  <a:cubicBezTo>
                    <a:pt x="21600" y="20800"/>
                    <a:pt x="16800" y="21600"/>
                    <a:pt x="9600" y="21600"/>
                  </a:cubicBezTo>
                  <a:cubicBezTo>
                    <a:pt x="9600" y="21600"/>
                    <a:pt x="9600" y="21600"/>
                    <a:pt x="9600" y="21600"/>
                  </a:cubicBezTo>
                  <a:cubicBezTo>
                    <a:pt x="4800" y="21600"/>
                    <a:pt x="0" y="20800"/>
                    <a:pt x="0" y="20000"/>
                  </a:cubicBezTo>
                  <a:cubicBezTo>
                    <a:pt x="0" y="1600"/>
                    <a:pt x="0" y="1600"/>
                    <a:pt x="0" y="1600"/>
                  </a:cubicBezTo>
                  <a:cubicBezTo>
                    <a:pt x="0" y="400"/>
                    <a:pt x="4800" y="0"/>
                    <a:pt x="9600" y="0"/>
                  </a:cubicBezTo>
                  <a:cubicBezTo>
                    <a:pt x="9600" y="0"/>
                    <a:pt x="9600" y="0"/>
                    <a:pt x="9600" y="0"/>
                  </a:cubicBezTo>
                  <a:cubicBezTo>
                    <a:pt x="16800" y="0"/>
                    <a:pt x="21600" y="400"/>
                    <a:pt x="21600" y="1600"/>
                  </a:cubicBezTo>
                  <a:lnTo>
                    <a:pt x="21600" y="20000"/>
                  </a:lnTo>
                  <a:close/>
                </a:path>
              </a:pathLst>
            </a:custGeom>
            <a:solidFill>
              <a:schemeClr val="accent1"/>
            </a:solidFill>
            <a:ln w="12700" cap="flat">
              <a:noFill/>
              <a:miter lim="400000"/>
            </a:ln>
            <a:effectLst/>
          </p:spPr>
          <p:txBody>
            <a:bodyPr wrap="square" lIns="45719" tIns="45719" rIns="45719" bIns="45719" numCol="1" anchor="t">
              <a:noAutofit/>
            </a:bodyPr>
            <a:lstStyle/>
            <a:p>
              <a:pPr algn="just">
                <a:lnSpc>
                  <a:spcPct val="120000"/>
                </a:lnSpc>
                <a:defRPr sz="600">
                  <a:solidFill>
                    <a:srgbClr val="404040"/>
                  </a:solidFill>
                  <a:latin typeface="Microsoft YaHei"/>
                  <a:ea typeface="Microsoft YaHei"/>
                  <a:cs typeface="Microsoft YaHei"/>
                  <a:sym typeface="Microsoft YaHei"/>
                </a:defRPr>
              </a:pPr>
            </a:p>
          </p:txBody>
        </p:sp>
        <p:sp>
          <p:nvSpPr>
            <p:cNvPr id="233" name="Freeform 517"/>
            <p:cNvSpPr/>
            <p:nvPr/>
          </p:nvSpPr>
          <p:spPr>
            <a:xfrm>
              <a:off x="0" y="0"/>
              <a:ext cx="397903" cy="396939"/>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21600" y="17441"/>
                  </a:moveTo>
                  <a:cubicBezTo>
                    <a:pt x="21600" y="19738"/>
                    <a:pt x="19743" y="21600"/>
                    <a:pt x="17453" y="21600"/>
                  </a:cubicBezTo>
                  <a:cubicBezTo>
                    <a:pt x="4209" y="21600"/>
                    <a:pt x="4209" y="21600"/>
                    <a:pt x="4209" y="21600"/>
                  </a:cubicBezTo>
                  <a:cubicBezTo>
                    <a:pt x="1919" y="21600"/>
                    <a:pt x="0" y="19738"/>
                    <a:pt x="0" y="17441"/>
                  </a:cubicBezTo>
                  <a:cubicBezTo>
                    <a:pt x="0" y="4159"/>
                    <a:pt x="0" y="4159"/>
                    <a:pt x="0" y="4159"/>
                  </a:cubicBezTo>
                  <a:cubicBezTo>
                    <a:pt x="0" y="1862"/>
                    <a:pt x="1919" y="0"/>
                    <a:pt x="4209" y="0"/>
                  </a:cubicBezTo>
                  <a:cubicBezTo>
                    <a:pt x="17453" y="0"/>
                    <a:pt x="17453" y="0"/>
                    <a:pt x="17453" y="0"/>
                  </a:cubicBezTo>
                  <a:cubicBezTo>
                    <a:pt x="19743" y="0"/>
                    <a:pt x="21600" y="1862"/>
                    <a:pt x="21600" y="4159"/>
                  </a:cubicBezTo>
                  <a:lnTo>
                    <a:pt x="21600" y="17441"/>
                  </a:lnTo>
                  <a:close/>
                </a:path>
              </a:pathLst>
            </a:custGeom>
            <a:noFill/>
            <a:ln w="68263" cap="flat">
              <a:solidFill>
                <a:schemeClr val="accent1"/>
              </a:solidFill>
              <a:prstDash val="solid"/>
              <a:miter lim="800000"/>
            </a:ln>
            <a:effectLst/>
          </p:spPr>
          <p:txBody>
            <a:bodyPr wrap="square" lIns="45719" tIns="45719" rIns="45719" bIns="45719" numCol="1" anchor="t">
              <a:noAutofit/>
            </a:bodyPr>
            <a:lstStyle/>
            <a:p>
              <a:pPr algn="just">
                <a:lnSpc>
                  <a:spcPct val="120000"/>
                </a:lnSpc>
                <a:defRPr sz="600">
                  <a:solidFill>
                    <a:srgbClr val="404040"/>
                  </a:solidFill>
                  <a:latin typeface="Microsoft YaHei"/>
                  <a:ea typeface="Microsoft YaHei"/>
                  <a:cs typeface="Microsoft YaHei"/>
                  <a:sym typeface="Microsoft YaHei"/>
                </a:defRPr>
              </a:pPr>
            </a:p>
          </p:txBody>
        </p:sp>
      </p:grpSp>
      <p:grpSp>
        <p:nvGrpSpPr>
          <p:cNvPr id="250" name="Group 59"/>
          <p:cNvGrpSpPr/>
          <p:nvPr/>
        </p:nvGrpSpPr>
        <p:grpSpPr>
          <a:xfrm>
            <a:off x="3642264" y="1359749"/>
            <a:ext cx="1069837" cy="1068670"/>
            <a:chOff x="0" y="0"/>
            <a:chExt cx="1069835" cy="1068669"/>
          </a:xfrm>
        </p:grpSpPr>
        <p:sp>
          <p:nvSpPr>
            <p:cNvPr id="235" name="Freeform 490"/>
            <p:cNvSpPr/>
            <p:nvPr/>
          </p:nvSpPr>
          <p:spPr>
            <a:xfrm>
              <a:off x="-1" y="0"/>
              <a:ext cx="1069837" cy="1068670"/>
            </a:xfrm>
            <a:custGeom>
              <a:avLst/>
              <a:gdLst/>
              <a:ahLst/>
              <a:cxnLst>
                <a:cxn ang="0">
                  <a:pos x="wd2" y="hd2"/>
                </a:cxn>
                <a:cxn ang="5400000">
                  <a:pos x="wd2" y="hd2"/>
                </a:cxn>
                <a:cxn ang="10800000">
                  <a:pos x="wd2" y="hd2"/>
                </a:cxn>
                <a:cxn ang="16200000">
                  <a:pos x="wd2" y="hd2"/>
                </a:cxn>
              </a:cxnLst>
              <a:rect l="0" t="0" r="r" b="b"/>
              <a:pathLst>
                <a:path w="21443" h="21420" fill="norm" stroke="1" extrusionOk="0">
                  <a:moveTo>
                    <a:pt x="21436" y="11624"/>
                  </a:moveTo>
                  <a:cubicBezTo>
                    <a:pt x="21506" y="11096"/>
                    <a:pt x="21014" y="10991"/>
                    <a:pt x="21014" y="10991"/>
                  </a:cubicBezTo>
                  <a:cubicBezTo>
                    <a:pt x="21014" y="10991"/>
                    <a:pt x="20188" y="10692"/>
                    <a:pt x="19256" y="10446"/>
                  </a:cubicBezTo>
                  <a:cubicBezTo>
                    <a:pt x="18325" y="10182"/>
                    <a:pt x="18167" y="9339"/>
                    <a:pt x="18167" y="9339"/>
                  </a:cubicBezTo>
                  <a:cubicBezTo>
                    <a:pt x="17710" y="8249"/>
                    <a:pt x="18290" y="7792"/>
                    <a:pt x="18290" y="7792"/>
                  </a:cubicBezTo>
                  <a:cubicBezTo>
                    <a:pt x="20047" y="6158"/>
                    <a:pt x="20047" y="6158"/>
                    <a:pt x="20047" y="6158"/>
                  </a:cubicBezTo>
                  <a:cubicBezTo>
                    <a:pt x="20399" y="5806"/>
                    <a:pt x="20153" y="5455"/>
                    <a:pt x="20153" y="5455"/>
                  </a:cubicBezTo>
                  <a:cubicBezTo>
                    <a:pt x="18922" y="3732"/>
                    <a:pt x="18922" y="3732"/>
                    <a:pt x="18922" y="3732"/>
                  </a:cubicBezTo>
                  <a:cubicBezTo>
                    <a:pt x="18571" y="3258"/>
                    <a:pt x="18026" y="3609"/>
                    <a:pt x="18026" y="3609"/>
                  </a:cubicBezTo>
                  <a:cubicBezTo>
                    <a:pt x="16075" y="4611"/>
                    <a:pt x="16075" y="4611"/>
                    <a:pt x="16075" y="4611"/>
                  </a:cubicBezTo>
                  <a:cubicBezTo>
                    <a:pt x="15706" y="4769"/>
                    <a:pt x="14810" y="4383"/>
                    <a:pt x="14810" y="4383"/>
                  </a:cubicBezTo>
                  <a:cubicBezTo>
                    <a:pt x="14283" y="4136"/>
                    <a:pt x="14001" y="3557"/>
                    <a:pt x="14001" y="3557"/>
                  </a:cubicBezTo>
                  <a:cubicBezTo>
                    <a:pt x="14072" y="867"/>
                    <a:pt x="14072" y="867"/>
                    <a:pt x="14072" y="867"/>
                  </a:cubicBezTo>
                  <a:cubicBezTo>
                    <a:pt x="14089" y="498"/>
                    <a:pt x="13650" y="358"/>
                    <a:pt x="13650" y="358"/>
                  </a:cubicBezTo>
                  <a:cubicBezTo>
                    <a:pt x="11558" y="6"/>
                    <a:pt x="11558" y="6"/>
                    <a:pt x="11558" y="6"/>
                  </a:cubicBezTo>
                  <a:cubicBezTo>
                    <a:pt x="11066" y="-64"/>
                    <a:pt x="10943" y="446"/>
                    <a:pt x="10943" y="446"/>
                  </a:cubicBezTo>
                  <a:cubicBezTo>
                    <a:pt x="10908" y="551"/>
                    <a:pt x="10205" y="2818"/>
                    <a:pt x="10205" y="2818"/>
                  </a:cubicBezTo>
                  <a:cubicBezTo>
                    <a:pt x="10065" y="3047"/>
                    <a:pt x="9309" y="3310"/>
                    <a:pt x="9309" y="3310"/>
                  </a:cubicBezTo>
                  <a:cubicBezTo>
                    <a:pt x="8588" y="3644"/>
                    <a:pt x="7938" y="3310"/>
                    <a:pt x="7938" y="3310"/>
                  </a:cubicBezTo>
                  <a:cubicBezTo>
                    <a:pt x="6286" y="1518"/>
                    <a:pt x="6286" y="1518"/>
                    <a:pt x="6286" y="1518"/>
                  </a:cubicBezTo>
                  <a:cubicBezTo>
                    <a:pt x="6057" y="1201"/>
                    <a:pt x="5618" y="1324"/>
                    <a:pt x="5618" y="1324"/>
                  </a:cubicBezTo>
                  <a:cubicBezTo>
                    <a:pt x="3737" y="2607"/>
                    <a:pt x="3737" y="2607"/>
                    <a:pt x="3737" y="2607"/>
                  </a:cubicBezTo>
                  <a:cubicBezTo>
                    <a:pt x="3351" y="2924"/>
                    <a:pt x="3597" y="3486"/>
                    <a:pt x="3597" y="3486"/>
                  </a:cubicBezTo>
                  <a:cubicBezTo>
                    <a:pt x="4546" y="5367"/>
                    <a:pt x="4546" y="5367"/>
                    <a:pt x="4546" y="5367"/>
                  </a:cubicBezTo>
                  <a:cubicBezTo>
                    <a:pt x="4897" y="5912"/>
                    <a:pt x="4353" y="6773"/>
                    <a:pt x="4353" y="6773"/>
                  </a:cubicBezTo>
                  <a:cubicBezTo>
                    <a:pt x="4036" y="7335"/>
                    <a:pt x="3333" y="7511"/>
                    <a:pt x="3333" y="7511"/>
                  </a:cubicBezTo>
                  <a:cubicBezTo>
                    <a:pt x="1189" y="7335"/>
                    <a:pt x="1189" y="7335"/>
                    <a:pt x="1189" y="7335"/>
                  </a:cubicBezTo>
                  <a:cubicBezTo>
                    <a:pt x="433" y="7300"/>
                    <a:pt x="345" y="8003"/>
                    <a:pt x="345" y="8003"/>
                  </a:cubicBezTo>
                  <a:cubicBezTo>
                    <a:pt x="11" y="9831"/>
                    <a:pt x="11" y="9831"/>
                    <a:pt x="11" y="9831"/>
                  </a:cubicBezTo>
                  <a:cubicBezTo>
                    <a:pt x="-94" y="10481"/>
                    <a:pt x="539" y="10604"/>
                    <a:pt x="539" y="10604"/>
                  </a:cubicBezTo>
                  <a:cubicBezTo>
                    <a:pt x="2507" y="11254"/>
                    <a:pt x="2507" y="11254"/>
                    <a:pt x="2507" y="11254"/>
                  </a:cubicBezTo>
                  <a:cubicBezTo>
                    <a:pt x="3228" y="11448"/>
                    <a:pt x="3333" y="12485"/>
                    <a:pt x="3333" y="12485"/>
                  </a:cubicBezTo>
                  <a:cubicBezTo>
                    <a:pt x="3562" y="13364"/>
                    <a:pt x="3122" y="13697"/>
                    <a:pt x="3122" y="13697"/>
                  </a:cubicBezTo>
                  <a:cubicBezTo>
                    <a:pt x="1611" y="15139"/>
                    <a:pt x="1611" y="15139"/>
                    <a:pt x="1611" y="15139"/>
                  </a:cubicBezTo>
                  <a:cubicBezTo>
                    <a:pt x="1084" y="15543"/>
                    <a:pt x="1435" y="16105"/>
                    <a:pt x="1435" y="16105"/>
                  </a:cubicBezTo>
                  <a:cubicBezTo>
                    <a:pt x="2525" y="17652"/>
                    <a:pt x="2525" y="17652"/>
                    <a:pt x="2525" y="17652"/>
                  </a:cubicBezTo>
                  <a:cubicBezTo>
                    <a:pt x="3052" y="18179"/>
                    <a:pt x="3439" y="17880"/>
                    <a:pt x="3439" y="17880"/>
                  </a:cubicBezTo>
                  <a:cubicBezTo>
                    <a:pt x="5442" y="16861"/>
                    <a:pt x="5442" y="16861"/>
                    <a:pt x="5442" y="16861"/>
                  </a:cubicBezTo>
                  <a:cubicBezTo>
                    <a:pt x="6163" y="16509"/>
                    <a:pt x="6936" y="17283"/>
                    <a:pt x="6936" y="17283"/>
                  </a:cubicBezTo>
                  <a:cubicBezTo>
                    <a:pt x="7586" y="17740"/>
                    <a:pt x="7463" y="18320"/>
                    <a:pt x="7463" y="18320"/>
                  </a:cubicBezTo>
                  <a:cubicBezTo>
                    <a:pt x="7375" y="20376"/>
                    <a:pt x="7375" y="20376"/>
                    <a:pt x="7375" y="20376"/>
                  </a:cubicBezTo>
                  <a:cubicBezTo>
                    <a:pt x="7323" y="20851"/>
                    <a:pt x="7903" y="21061"/>
                    <a:pt x="7903" y="21061"/>
                  </a:cubicBezTo>
                  <a:cubicBezTo>
                    <a:pt x="9854" y="21395"/>
                    <a:pt x="9854" y="21395"/>
                    <a:pt x="9854" y="21395"/>
                  </a:cubicBezTo>
                  <a:cubicBezTo>
                    <a:pt x="10539" y="21536"/>
                    <a:pt x="10627" y="21009"/>
                    <a:pt x="10627" y="21009"/>
                  </a:cubicBezTo>
                  <a:cubicBezTo>
                    <a:pt x="11312" y="18829"/>
                    <a:pt x="11312" y="18829"/>
                    <a:pt x="11312" y="18829"/>
                  </a:cubicBezTo>
                  <a:cubicBezTo>
                    <a:pt x="11523" y="18249"/>
                    <a:pt x="12490" y="18109"/>
                    <a:pt x="12490" y="18109"/>
                  </a:cubicBezTo>
                  <a:cubicBezTo>
                    <a:pt x="13421" y="17845"/>
                    <a:pt x="13861" y="18460"/>
                    <a:pt x="13861" y="18460"/>
                  </a:cubicBezTo>
                  <a:cubicBezTo>
                    <a:pt x="15126" y="19849"/>
                    <a:pt x="15126" y="19849"/>
                    <a:pt x="15126" y="19849"/>
                  </a:cubicBezTo>
                  <a:cubicBezTo>
                    <a:pt x="15372" y="20271"/>
                    <a:pt x="15917" y="20095"/>
                    <a:pt x="15917" y="20095"/>
                  </a:cubicBezTo>
                  <a:cubicBezTo>
                    <a:pt x="17745" y="18847"/>
                    <a:pt x="17745" y="18847"/>
                    <a:pt x="17745" y="18847"/>
                  </a:cubicBezTo>
                  <a:cubicBezTo>
                    <a:pt x="18167" y="18460"/>
                    <a:pt x="17903" y="18074"/>
                    <a:pt x="17903" y="18074"/>
                  </a:cubicBezTo>
                  <a:cubicBezTo>
                    <a:pt x="16796" y="15666"/>
                    <a:pt x="16796" y="15666"/>
                    <a:pt x="16796" y="15666"/>
                  </a:cubicBezTo>
                  <a:cubicBezTo>
                    <a:pt x="16638" y="15244"/>
                    <a:pt x="17288" y="14541"/>
                    <a:pt x="17288" y="14541"/>
                  </a:cubicBezTo>
                  <a:cubicBezTo>
                    <a:pt x="17727" y="13926"/>
                    <a:pt x="18272" y="13961"/>
                    <a:pt x="18272" y="13961"/>
                  </a:cubicBezTo>
                  <a:cubicBezTo>
                    <a:pt x="20188" y="14014"/>
                    <a:pt x="20188" y="14014"/>
                    <a:pt x="20188" y="14014"/>
                  </a:cubicBezTo>
                  <a:cubicBezTo>
                    <a:pt x="20891" y="14119"/>
                    <a:pt x="20944" y="13733"/>
                    <a:pt x="20944" y="13733"/>
                  </a:cubicBezTo>
                  <a:cubicBezTo>
                    <a:pt x="20944" y="13733"/>
                    <a:pt x="21348" y="12168"/>
                    <a:pt x="21436" y="11624"/>
                  </a:cubicBezTo>
                  <a:close/>
                  <a:moveTo>
                    <a:pt x="10381" y="12748"/>
                  </a:moveTo>
                  <a:cubicBezTo>
                    <a:pt x="9238" y="12555"/>
                    <a:pt x="8483" y="11483"/>
                    <a:pt x="8676" y="10341"/>
                  </a:cubicBezTo>
                  <a:cubicBezTo>
                    <a:pt x="8869" y="9216"/>
                    <a:pt x="9941" y="8442"/>
                    <a:pt x="11084" y="8636"/>
                  </a:cubicBezTo>
                  <a:cubicBezTo>
                    <a:pt x="12226" y="8847"/>
                    <a:pt x="12982" y="9919"/>
                    <a:pt x="12789" y="11044"/>
                  </a:cubicBezTo>
                  <a:cubicBezTo>
                    <a:pt x="12595" y="12186"/>
                    <a:pt x="11506" y="12942"/>
                    <a:pt x="10381" y="12748"/>
                  </a:cubicBezTo>
                  <a:close/>
                </a:path>
              </a:pathLst>
            </a:custGeom>
            <a:solidFill>
              <a:srgbClr val="0070C0"/>
            </a:solidFill>
            <a:ln w="12700" cap="flat">
              <a:noFill/>
              <a:miter lim="400000"/>
            </a:ln>
            <a:effectLst/>
          </p:spPr>
          <p:txBody>
            <a:bodyPr wrap="square" lIns="45719" tIns="45719" rIns="45719" bIns="45719" numCol="1" anchor="t">
              <a:noAutofit/>
            </a:bodyPr>
            <a:lstStyle/>
            <a:p>
              <a:pPr algn="just">
                <a:lnSpc>
                  <a:spcPct val="120000"/>
                </a:lnSpc>
                <a:defRPr sz="600">
                  <a:solidFill>
                    <a:srgbClr val="404040"/>
                  </a:solidFill>
                  <a:latin typeface="Microsoft YaHei"/>
                  <a:ea typeface="Microsoft YaHei"/>
                  <a:cs typeface="Microsoft YaHei"/>
                  <a:sym typeface="Microsoft YaHei"/>
                </a:defRPr>
              </a:pPr>
            </a:p>
          </p:txBody>
        </p:sp>
        <p:sp>
          <p:nvSpPr>
            <p:cNvPr id="236" name="Freeform 492"/>
            <p:cNvSpPr/>
            <p:nvPr/>
          </p:nvSpPr>
          <p:spPr>
            <a:xfrm>
              <a:off x="326658" y="242717"/>
              <a:ext cx="128656" cy="130791"/>
            </a:xfrm>
            <a:custGeom>
              <a:avLst/>
              <a:gdLst/>
              <a:ahLst/>
              <a:cxnLst>
                <a:cxn ang="0">
                  <a:pos x="wd2" y="hd2"/>
                </a:cxn>
                <a:cxn ang="5400000">
                  <a:pos x="wd2" y="hd2"/>
                </a:cxn>
                <a:cxn ang="10800000">
                  <a:pos x="wd2" y="hd2"/>
                </a:cxn>
                <a:cxn ang="16200000">
                  <a:pos x="wd2" y="hd2"/>
                </a:cxn>
              </a:cxnLst>
              <a:rect l="0" t="0" r="r" b="b"/>
              <a:pathLst>
                <a:path w="19214" h="19189" fill="norm" stroke="1" extrusionOk="0">
                  <a:moveTo>
                    <a:pt x="15568" y="2142"/>
                  </a:moveTo>
                  <a:cubicBezTo>
                    <a:pt x="11510" y="-1201"/>
                    <a:pt x="5357" y="-558"/>
                    <a:pt x="2085" y="3556"/>
                  </a:cubicBezTo>
                  <a:cubicBezTo>
                    <a:pt x="-1188" y="7670"/>
                    <a:pt x="-533" y="13713"/>
                    <a:pt x="3525" y="17056"/>
                  </a:cubicBezTo>
                  <a:cubicBezTo>
                    <a:pt x="7714" y="20399"/>
                    <a:pt x="13736" y="19756"/>
                    <a:pt x="17139" y="15513"/>
                  </a:cubicBezTo>
                  <a:cubicBezTo>
                    <a:pt x="20412" y="11399"/>
                    <a:pt x="19757" y="5356"/>
                    <a:pt x="15568" y="2142"/>
                  </a:cubicBezTo>
                  <a:close/>
                  <a:moveTo>
                    <a:pt x="5357" y="14742"/>
                  </a:moveTo>
                  <a:cubicBezTo>
                    <a:pt x="2477" y="12556"/>
                    <a:pt x="2085" y="8313"/>
                    <a:pt x="4310" y="5356"/>
                  </a:cubicBezTo>
                  <a:cubicBezTo>
                    <a:pt x="6667" y="2528"/>
                    <a:pt x="10856" y="2013"/>
                    <a:pt x="13736" y="4328"/>
                  </a:cubicBezTo>
                  <a:cubicBezTo>
                    <a:pt x="16616" y="6642"/>
                    <a:pt x="17139" y="10885"/>
                    <a:pt x="14783" y="13713"/>
                  </a:cubicBezTo>
                  <a:cubicBezTo>
                    <a:pt x="12557" y="16670"/>
                    <a:pt x="8237" y="17056"/>
                    <a:pt x="5357" y="14742"/>
                  </a:cubicBezTo>
                  <a:close/>
                </a:path>
              </a:pathLst>
            </a:custGeom>
            <a:solidFill>
              <a:srgbClr val="FFFFFF"/>
            </a:solidFill>
            <a:ln w="12700" cap="flat">
              <a:noFill/>
              <a:miter lim="400000"/>
            </a:ln>
            <a:effectLst/>
          </p:spPr>
          <p:txBody>
            <a:bodyPr wrap="square" lIns="45719" tIns="45719" rIns="45719" bIns="45719" numCol="1" anchor="t">
              <a:noAutofit/>
            </a:bodyPr>
            <a:lstStyle/>
            <a:p>
              <a:pPr algn="just">
                <a:lnSpc>
                  <a:spcPct val="120000"/>
                </a:lnSpc>
                <a:defRPr sz="600">
                  <a:solidFill>
                    <a:srgbClr val="404040"/>
                  </a:solidFill>
                  <a:latin typeface="Microsoft YaHei"/>
                  <a:ea typeface="Microsoft YaHei"/>
                  <a:cs typeface="Microsoft YaHei"/>
                  <a:sym typeface="Microsoft YaHei"/>
                </a:defRPr>
              </a:pPr>
            </a:p>
          </p:txBody>
        </p:sp>
        <p:sp>
          <p:nvSpPr>
            <p:cNvPr id="237" name="Freeform 493"/>
            <p:cNvSpPr/>
            <p:nvPr/>
          </p:nvSpPr>
          <p:spPr>
            <a:xfrm>
              <a:off x="316945" y="351584"/>
              <a:ext cx="43435" cy="51821"/>
            </a:xfrm>
            <a:custGeom>
              <a:avLst/>
              <a:gdLst/>
              <a:ahLst/>
              <a:cxnLst>
                <a:cxn ang="0">
                  <a:pos x="wd2" y="hd2"/>
                </a:cxn>
                <a:cxn ang="5400000">
                  <a:pos x="wd2" y="hd2"/>
                </a:cxn>
                <a:cxn ang="10800000">
                  <a:pos x="wd2" y="hd2"/>
                </a:cxn>
                <a:cxn ang="16200000">
                  <a:pos x="wd2" y="hd2"/>
                </a:cxn>
              </a:cxnLst>
              <a:rect l="0" t="0" r="r" b="b"/>
              <a:pathLst>
                <a:path w="20568" h="20533" fill="norm" stroke="1" extrusionOk="0">
                  <a:moveTo>
                    <a:pt x="7912" y="18976"/>
                  </a:moveTo>
                  <a:cubicBezTo>
                    <a:pt x="6666" y="20718"/>
                    <a:pt x="3758" y="21066"/>
                    <a:pt x="1681" y="19672"/>
                  </a:cubicBezTo>
                  <a:cubicBezTo>
                    <a:pt x="1681" y="19672"/>
                    <a:pt x="1681" y="19672"/>
                    <a:pt x="1681" y="19672"/>
                  </a:cubicBezTo>
                  <a:cubicBezTo>
                    <a:pt x="-396" y="18279"/>
                    <a:pt x="-396" y="15840"/>
                    <a:pt x="850" y="14447"/>
                  </a:cubicBezTo>
                  <a:cubicBezTo>
                    <a:pt x="12481" y="1556"/>
                    <a:pt x="12481" y="1556"/>
                    <a:pt x="12481" y="1556"/>
                  </a:cubicBezTo>
                  <a:cubicBezTo>
                    <a:pt x="14142" y="-186"/>
                    <a:pt x="17050" y="-534"/>
                    <a:pt x="18712" y="860"/>
                  </a:cubicBezTo>
                  <a:cubicBezTo>
                    <a:pt x="18712" y="860"/>
                    <a:pt x="18712" y="860"/>
                    <a:pt x="18712" y="860"/>
                  </a:cubicBezTo>
                  <a:cubicBezTo>
                    <a:pt x="20789" y="2253"/>
                    <a:pt x="21204" y="4692"/>
                    <a:pt x="19542" y="6434"/>
                  </a:cubicBezTo>
                  <a:lnTo>
                    <a:pt x="7912" y="18976"/>
                  </a:lnTo>
                  <a:close/>
                </a:path>
              </a:pathLst>
            </a:custGeom>
            <a:solidFill>
              <a:srgbClr val="FFFFFF"/>
            </a:solidFill>
            <a:ln w="12700" cap="flat">
              <a:noFill/>
              <a:miter lim="400000"/>
            </a:ln>
            <a:effectLst/>
          </p:spPr>
          <p:txBody>
            <a:bodyPr wrap="square" lIns="45719" tIns="45719" rIns="45719" bIns="45719" numCol="1" anchor="t">
              <a:noAutofit/>
            </a:bodyPr>
            <a:lstStyle/>
            <a:p>
              <a:pPr algn="just">
                <a:lnSpc>
                  <a:spcPct val="120000"/>
                </a:lnSpc>
                <a:defRPr sz="600">
                  <a:solidFill>
                    <a:srgbClr val="404040"/>
                  </a:solidFill>
                  <a:latin typeface="Microsoft YaHei"/>
                  <a:ea typeface="Microsoft YaHei"/>
                  <a:cs typeface="Microsoft YaHei"/>
                  <a:sym typeface="Microsoft YaHei"/>
                </a:defRPr>
              </a:pPr>
            </a:p>
          </p:txBody>
        </p:sp>
        <p:sp>
          <p:nvSpPr>
            <p:cNvPr id="238" name="Freeform 494"/>
            <p:cNvSpPr/>
            <p:nvPr/>
          </p:nvSpPr>
          <p:spPr>
            <a:xfrm>
              <a:off x="360673" y="267169"/>
              <a:ext cx="31107" cy="22891"/>
            </a:xfrm>
            <a:custGeom>
              <a:avLst/>
              <a:gdLst/>
              <a:ahLst/>
              <a:cxnLst>
                <a:cxn ang="0">
                  <a:pos x="wd2" y="hd2"/>
                </a:cxn>
                <a:cxn ang="5400000">
                  <a:pos x="wd2" y="hd2"/>
                </a:cxn>
                <a:cxn ang="10800000">
                  <a:pos x="wd2" y="hd2"/>
                </a:cxn>
                <a:cxn ang="16200000">
                  <a:pos x="wd2" y="hd2"/>
                </a:cxn>
              </a:cxnLst>
              <a:rect l="0" t="0" r="r" b="b"/>
              <a:pathLst>
                <a:path w="19072" h="20832" fill="norm" stroke="1" extrusionOk="0">
                  <a:moveTo>
                    <a:pt x="3827" y="20800"/>
                  </a:moveTo>
                  <a:cubicBezTo>
                    <a:pt x="4367" y="20800"/>
                    <a:pt x="4367" y="20000"/>
                    <a:pt x="4367" y="20000"/>
                  </a:cubicBezTo>
                  <a:cubicBezTo>
                    <a:pt x="8147" y="13600"/>
                    <a:pt x="13007" y="9600"/>
                    <a:pt x="17867" y="8000"/>
                  </a:cubicBezTo>
                  <a:cubicBezTo>
                    <a:pt x="21107" y="3200"/>
                    <a:pt x="16787" y="800"/>
                    <a:pt x="16787" y="800"/>
                  </a:cubicBezTo>
                  <a:cubicBezTo>
                    <a:pt x="16787" y="800"/>
                    <a:pt x="16787" y="800"/>
                    <a:pt x="16787" y="0"/>
                  </a:cubicBezTo>
                  <a:cubicBezTo>
                    <a:pt x="10847" y="2400"/>
                    <a:pt x="4907" y="7200"/>
                    <a:pt x="587" y="15200"/>
                  </a:cubicBezTo>
                  <a:cubicBezTo>
                    <a:pt x="587" y="15200"/>
                    <a:pt x="47" y="15200"/>
                    <a:pt x="47" y="15200"/>
                  </a:cubicBezTo>
                  <a:cubicBezTo>
                    <a:pt x="-493" y="21600"/>
                    <a:pt x="3827" y="20800"/>
                    <a:pt x="3827" y="20800"/>
                  </a:cubicBezTo>
                  <a:close/>
                </a:path>
              </a:pathLst>
            </a:custGeom>
            <a:solidFill>
              <a:srgbClr val="FFFFFF"/>
            </a:solidFill>
            <a:ln w="12700" cap="flat">
              <a:noFill/>
              <a:miter lim="400000"/>
            </a:ln>
            <a:effectLst/>
          </p:spPr>
          <p:txBody>
            <a:bodyPr wrap="square" lIns="45719" tIns="45719" rIns="45719" bIns="45719" numCol="1" anchor="t">
              <a:noAutofit/>
            </a:bodyPr>
            <a:lstStyle/>
            <a:p>
              <a:pPr algn="just">
                <a:lnSpc>
                  <a:spcPct val="120000"/>
                </a:lnSpc>
                <a:defRPr sz="600">
                  <a:solidFill>
                    <a:srgbClr val="404040"/>
                  </a:solidFill>
                  <a:latin typeface="Microsoft YaHei"/>
                  <a:ea typeface="Microsoft YaHei"/>
                  <a:cs typeface="Microsoft YaHei"/>
                  <a:sym typeface="Microsoft YaHei"/>
                </a:defRPr>
              </a:pPr>
            </a:p>
          </p:txBody>
        </p:sp>
        <p:sp>
          <p:nvSpPr>
            <p:cNvPr id="239" name="Freeform 522"/>
            <p:cNvSpPr/>
            <p:nvPr/>
          </p:nvSpPr>
          <p:spPr>
            <a:xfrm>
              <a:off x="616121" y="649508"/>
              <a:ext cx="126088" cy="87520"/>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8805" y="8786"/>
                  </a:moveTo>
                  <a:lnTo>
                    <a:pt x="20266" y="4759"/>
                  </a:lnTo>
                  <a:lnTo>
                    <a:pt x="21600" y="366"/>
                  </a:lnTo>
                  <a:lnTo>
                    <a:pt x="14739" y="0"/>
                  </a:lnTo>
                  <a:lnTo>
                    <a:pt x="16073" y="2380"/>
                  </a:lnTo>
                  <a:lnTo>
                    <a:pt x="127" y="16017"/>
                  </a:lnTo>
                  <a:lnTo>
                    <a:pt x="0" y="21600"/>
                  </a:lnTo>
                  <a:lnTo>
                    <a:pt x="17280" y="6041"/>
                  </a:lnTo>
                  <a:lnTo>
                    <a:pt x="18805" y="8786"/>
                  </a:lnTo>
                  <a:close/>
                </a:path>
              </a:pathLst>
            </a:custGeom>
            <a:solidFill>
              <a:srgbClr val="FFFFFF"/>
            </a:solidFill>
            <a:ln w="12700" cap="flat">
              <a:noFill/>
              <a:miter lim="400000"/>
            </a:ln>
            <a:effectLst/>
          </p:spPr>
          <p:txBody>
            <a:bodyPr wrap="square" lIns="45719" tIns="45719" rIns="45719" bIns="45719" numCol="1" anchor="t">
              <a:noAutofit/>
            </a:bodyPr>
            <a:lstStyle/>
            <a:p>
              <a:pPr algn="just">
                <a:lnSpc>
                  <a:spcPct val="120000"/>
                </a:lnSpc>
                <a:defRPr sz="600">
                  <a:solidFill>
                    <a:srgbClr val="404040"/>
                  </a:solidFill>
                  <a:latin typeface="Microsoft YaHei"/>
                  <a:ea typeface="Microsoft YaHei"/>
                  <a:cs typeface="Microsoft YaHei"/>
                  <a:sym typeface="Microsoft YaHei"/>
                </a:defRPr>
              </a:pPr>
            </a:p>
          </p:txBody>
        </p:sp>
        <p:sp>
          <p:nvSpPr>
            <p:cNvPr id="240" name="Freeform 523"/>
            <p:cNvSpPr/>
            <p:nvPr/>
          </p:nvSpPr>
          <p:spPr>
            <a:xfrm>
              <a:off x="707349" y="691413"/>
              <a:ext cx="34118" cy="120154"/>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21600" y="19708"/>
                  </a:moveTo>
                  <a:cubicBezTo>
                    <a:pt x="21600" y="20812"/>
                    <a:pt x="18277" y="21600"/>
                    <a:pt x="14400" y="21600"/>
                  </a:cubicBezTo>
                  <a:cubicBezTo>
                    <a:pt x="7200" y="21600"/>
                    <a:pt x="7200" y="21600"/>
                    <a:pt x="7200" y="21600"/>
                  </a:cubicBezTo>
                  <a:cubicBezTo>
                    <a:pt x="3323" y="21600"/>
                    <a:pt x="0" y="20812"/>
                    <a:pt x="0" y="19708"/>
                  </a:cubicBezTo>
                  <a:cubicBezTo>
                    <a:pt x="0" y="2050"/>
                    <a:pt x="0" y="2050"/>
                    <a:pt x="0" y="2050"/>
                  </a:cubicBezTo>
                  <a:cubicBezTo>
                    <a:pt x="0" y="946"/>
                    <a:pt x="3323" y="0"/>
                    <a:pt x="7200" y="0"/>
                  </a:cubicBezTo>
                  <a:cubicBezTo>
                    <a:pt x="14400" y="0"/>
                    <a:pt x="14400" y="0"/>
                    <a:pt x="14400" y="0"/>
                  </a:cubicBezTo>
                  <a:cubicBezTo>
                    <a:pt x="18277" y="0"/>
                    <a:pt x="21600" y="946"/>
                    <a:pt x="21600" y="2050"/>
                  </a:cubicBezTo>
                  <a:lnTo>
                    <a:pt x="21600" y="19708"/>
                  </a:lnTo>
                  <a:close/>
                </a:path>
              </a:pathLst>
            </a:custGeom>
            <a:solidFill>
              <a:srgbClr val="FFFFFF"/>
            </a:solidFill>
            <a:ln w="12700" cap="flat">
              <a:noFill/>
              <a:miter lim="400000"/>
            </a:ln>
            <a:effectLst/>
          </p:spPr>
          <p:txBody>
            <a:bodyPr wrap="square" lIns="45719" tIns="45719" rIns="45719" bIns="45719" numCol="1" anchor="t">
              <a:noAutofit/>
            </a:bodyPr>
            <a:lstStyle/>
            <a:p>
              <a:pPr algn="just">
                <a:lnSpc>
                  <a:spcPct val="120000"/>
                </a:lnSpc>
                <a:defRPr sz="600">
                  <a:solidFill>
                    <a:srgbClr val="404040"/>
                  </a:solidFill>
                  <a:latin typeface="Microsoft YaHei"/>
                  <a:ea typeface="Microsoft YaHei"/>
                  <a:cs typeface="Microsoft YaHei"/>
                  <a:sym typeface="Microsoft YaHei"/>
                </a:defRPr>
              </a:pPr>
            </a:p>
          </p:txBody>
        </p:sp>
        <p:sp>
          <p:nvSpPr>
            <p:cNvPr id="241" name="Freeform 524"/>
            <p:cNvSpPr/>
            <p:nvPr/>
          </p:nvSpPr>
          <p:spPr>
            <a:xfrm>
              <a:off x="662477" y="717001"/>
              <a:ext cx="33376" cy="94566"/>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21600" y="19200"/>
                  </a:moveTo>
                  <a:cubicBezTo>
                    <a:pt x="21600" y="20600"/>
                    <a:pt x="18758" y="21600"/>
                    <a:pt x="14779" y="21600"/>
                  </a:cubicBezTo>
                  <a:cubicBezTo>
                    <a:pt x="7389" y="21600"/>
                    <a:pt x="7389" y="21600"/>
                    <a:pt x="7389" y="21600"/>
                  </a:cubicBezTo>
                  <a:cubicBezTo>
                    <a:pt x="3411" y="21600"/>
                    <a:pt x="0" y="20600"/>
                    <a:pt x="0" y="19200"/>
                  </a:cubicBezTo>
                  <a:cubicBezTo>
                    <a:pt x="0" y="2400"/>
                    <a:pt x="0" y="2400"/>
                    <a:pt x="0" y="2400"/>
                  </a:cubicBezTo>
                  <a:cubicBezTo>
                    <a:pt x="0" y="1200"/>
                    <a:pt x="3411" y="0"/>
                    <a:pt x="7389" y="0"/>
                  </a:cubicBezTo>
                  <a:cubicBezTo>
                    <a:pt x="14779" y="0"/>
                    <a:pt x="14779" y="0"/>
                    <a:pt x="14779" y="0"/>
                  </a:cubicBezTo>
                  <a:cubicBezTo>
                    <a:pt x="18758" y="0"/>
                    <a:pt x="21600" y="1200"/>
                    <a:pt x="21600" y="2400"/>
                  </a:cubicBezTo>
                  <a:lnTo>
                    <a:pt x="21600" y="19200"/>
                  </a:lnTo>
                  <a:close/>
                </a:path>
              </a:pathLst>
            </a:custGeom>
            <a:solidFill>
              <a:srgbClr val="FFFFFF"/>
            </a:solidFill>
            <a:ln w="12700" cap="flat">
              <a:noFill/>
              <a:miter lim="400000"/>
            </a:ln>
            <a:effectLst/>
          </p:spPr>
          <p:txBody>
            <a:bodyPr wrap="square" lIns="45719" tIns="45719" rIns="45719" bIns="45719" numCol="1" anchor="t">
              <a:noAutofit/>
            </a:bodyPr>
            <a:lstStyle/>
            <a:p>
              <a:pPr algn="just">
                <a:lnSpc>
                  <a:spcPct val="120000"/>
                </a:lnSpc>
                <a:defRPr sz="600">
                  <a:solidFill>
                    <a:srgbClr val="404040"/>
                  </a:solidFill>
                  <a:latin typeface="Microsoft YaHei"/>
                  <a:ea typeface="Microsoft YaHei"/>
                  <a:cs typeface="Microsoft YaHei"/>
                  <a:sym typeface="Microsoft YaHei"/>
                </a:defRPr>
              </a:pPr>
            </a:p>
          </p:txBody>
        </p:sp>
        <p:sp>
          <p:nvSpPr>
            <p:cNvPr id="242" name="Freeform 525"/>
            <p:cNvSpPr/>
            <p:nvPr/>
          </p:nvSpPr>
          <p:spPr>
            <a:xfrm>
              <a:off x="614267" y="740365"/>
              <a:ext cx="39681" cy="74540"/>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3920" y="21600"/>
                  </a:moveTo>
                  <a:cubicBezTo>
                    <a:pt x="7200" y="21600"/>
                    <a:pt x="7200" y="21600"/>
                    <a:pt x="7200" y="21600"/>
                  </a:cubicBezTo>
                  <a:cubicBezTo>
                    <a:pt x="3360" y="21600"/>
                    <a:pt x="0" y="19821"/>
                    <a:pt x="0" y="17534"/>
                  </a:cubicBezTo>
                  <a:cubicBezTo>
                    <a:pt x="0" y="4066"/>
                    <a:pt x="0" y="4066"/>
                    <a:pt x="0" y="4066"/>
                  </a:cubicBezTo>
                  <a:cubicBezTo>
                    <a:pt x="0" y="1779"/>
                    <a:pt x="3360" y="0"/>
                    <a:pt x="7200" y="0"/>
                  </a:cubicBezTo>
                  <a:cubicBezTo>
                    <a:pt x="13920" y="0"/>
                    <a:pt x="13920" y="0"/>
                    <a:pt x="13920" y="0"/>
                  </a:cubicBezTo>
                  <a:cubicBezTo>
                    <a:pt x="17760" y="0"/>
                    <a:pt x="21600" y="1779"/>
                    <a:pt x="21600" y="4066"/>
                  </a:cubicBezTo>
                  <a:cubicBezTo>
                    <a:pt x="21600" y="17534"/>
                    <a:pt x="21600" y="17534"/>
                    <a:pt x="21600" y="17534"/>
                  </a:cubicBezTo>
                  <a:cubicBezTo>
                    <a:pt x="21600" y="19821"/>
                    <a:pt x="17760" y="21600"/>
                    <a:pt x="13920" y="21600"/>
                  </a:cubicBezTo>
                  <a:close/>
                </a:path>
              </a:pathLst>
            </a:custGeom>
            <a:solidFill>
              <a:srgbClr val="FFFFFF"/>
            </a:solidFill>
            <a:ln w="12700" cap="flat">
              <a:noFill/>
              <a:miter lim="400000"/>
            </a:ln>
            <a:effectLst/>
          </p:spPr>
          <p:txBody>
            <a:bodyPr wrap="square" lIns="45719" tIns="45719" rIns="45719" bIns="45719" numCol="1" anchor="t">
              <a:noAutofit/>
            </a:bodyPr>
            <a:lstStyle/>
            <a:p>
              <a:pPr algn="just">
                <a:lnSpc>
                  <a:spcPct val="120000"/>
                </a:lnSpc>
                <a:defRPr sz="600">
                  <a:solidFill>
                    <a:srgbClr val="404040"/>
                  </a:solidFill>
                  <a:latin typeface="Microsoft YaHei"/>
                  <a:ea typeface="Microsoft YaHei"/>
                  <a:cs typeface="Microsoft YaHei"/>
                  <a:sym typeface="Microsoft YaHei"/>
                </a:defRPr>
              </a:pPr>
            </a:p>
          </p:txBody>
        </p:sp>
        <p:sp>
          <p:nvSpPr>
            <p:cNvPr id="243" name="Freeform 526"/>
            <p:cNvSpPr/>
            <p:nvPr/>
          </p:nvSpPr>
          <p:spPr>
            <a:xfrm>
              <a:off x="734519" y="286452"/>
              <a:ext cx="67667" cy="66657"/>
            </a:xfrm>
            <a:custGeom>
              <a:avLst/>
              <a:gdLst/>
              <a:ahLst/>
              <a:cxnLst>
                <a:cxn ang="0">
                  <a:pos x="wd2" y="hd2"/>
                </a:cxn>
                <a:cxn ang="5400000">
                  <a:pos x="wd2" y="hd2"/>
                </a:cxn>
                <a:cxn ang="10800000">
                  <a:pos x="wd2" y="hd2"/>
                </a:cxn>
                <a:cxn ang="16200000">
                  <a:pos x="wd2" y="hd2"/>
                </a:cxn>
              </a:cxnLst>
              <a:rect l="0" t="0" r="r" b="b"/>
              <a:pathLst>
                <a:path w="21076" h="21332" fill="norm" stroke="1" extrusionOk="0">
                  <a:moveTo>
                    <a:pt x="10948" y="21319"/>
                  </a:moveTo>
                  <a:cubicBezTo>
                    <a:pt x="16690" y="21319"/>
                    <a:pt x="21338" y="16270"/>
                    <a:pt x="21065" y="10379"/>
                  </a:cubicBezTo>
                  <a:cubicBezTo>
                    <a:pt x="21065" y="4488"/>
                    <a:pt x="16143" y="0"/>
                    <a:pt x="10128" y="0"/>
                  </a:cubicBezTo>
                  <a:cubicBezTo>
                    <a:pt x="4386" y="281"/>
                    <a:pt x="-262" y="5330"/>
                    <a:pt x="11" y="11221"/>
                  </a:cubicBezTo>
                  <a:cubicBezTo>
                    <a:pt x="285" y="17112"/>
                    <a:pt x="5206" y="21600"/>
                    <a:pt x="10948" y="21319"/>
                  </a:cubicBezTo>
                  <a:close/>
                </a:path>
              </a:pathLst>
            </a:custGeom>
            <a:solidFill>
              <a:srgbClr val="FFFFFF"/>
            </a:solidFill>
            <a:ln w="12700" cap="flat">
              <a:noFill/>
              <a:miter lim="400000"/>
            </a:ln>
            <a:effectLst/>
          </p:spPr>
          <p:txBody>
            <a:bodyPr wrap="square" lIns="45719" tIns="45719" rIns="45719" bIns="45719" numCol="1" anchor="t">
              <a:noAutofit/>
            </a:bodyPr>
            <a:lstStyle/>
            <a:p>
              <a:pPr algn="just">
                <a:lnSpc>
                  <a:spcPct val="120000"/>
                </a:lnSpc>
                <a:defRPr sz="600">
                  <a:solidFill>
                    <a:srgbClr val="404040"/>
                  </a:solidFill>
                  <a:latin typeface="Microsoft YaHei"/>
                  <a:ea typeface="Microsoft YaHei"/>
                  <a:cs typeface="Microsoft YaHei"/>
                  <a:sym typeface="Microsoft YaHei"/>
                </a:defRPr>
              </a:pPr>
            </a:p>
          </p:txBody>
        </p:sp>
        <p:sp>
          <p:nvSpPr>
            <p:cNvPr id="244" name="Freeform 527"/>
            <p:cNvSpPr/>
            <p:nvPr/>
          </p:nvSpPr>
          <p:spPr>
            <a:xfrm>
              <a:off x="701125" y="358396"/>
              <a:ext cx="136020" cy="99016"/>
            </a:xfrm>
            <a:custGeom>
              <a:avLst/>
              <a:gdLst/>
              <a:ahLst/>
              <a:cxnLst>
                <a:cxn ang="0">
                  <a:pos x="wd2" y="hd2"/>
                </a:cxn>
                <a:cxn ang="5400000">
                  <a:pos x="wd2" y="hd2"/>
                </a:cxn>
                <a:cxn ang="10800000">
                  <a:pos x="wd2" y="hd2"/>
                </a:cxn>
                <a:cxn ang="16200000">
                  <a:pos x="wd2" y="hd2"/>
                </a:cxn>
              </a:cxnLst>
              <a:rect l="0" t="0" r="r" b="b"/>
              <a:pathLst>
                <a:path w="21470" h="21600" fill="norm" stroke="1" extrusionOk="0">
                  <a:moveTo>
                    <a:pt x="16347" y="0"/>
                  </a:moveTo>
                  <a:cubicBezTo>
                    <a:pt x="10947" y="8793"/>
                    <a:pt x="10947" y="8793"/>
                    <a:pt x="10947" y="8793"/>
                  </a:cubicBezTo>
                  <a:cubicBezTo>
                    <a:pt x="4993" y="191"/>
                    <a:pt x="4993" y="191"/>
                    <a:pt x="4993" y="191"/>
                  </a:cubicBezTo>
                  <a:cubicBezTo>
                    <a:pt x="1393" y="2103"/>
                    <a:pt x="-130" y="4970"/>
                    <a:pt x="8" y="9558"/>
                  </a:cubicBezTo>
                  <a:cubicBezTo>
                    <a:pt x="285" y="21600"/>
                    <a:pt x="285" y="21600"/>
                    <a:pt x="285" y="21600"/>
                  </a:cubicBezTo>
                  <a:cubicBezTo>
                    <a:pt x="21470" y="21600"/>
                    <a:pt x="21470" y="21600"/>
                    <a:pt x="21470" y="21600"/>
                  </a:cubicBezTo>
                  <a:cubicBezTo>
                    <a:pt x="21193" y="8602"/>
                    <a:pt x="21193" y="8602"/>
                    <a:pt x="21193" y="8602"/>
                  </a:cubicBezTo>
                  <a:cubicBezTo>
                    <a:pt x="21055" y="4396"/>
                    <a:pt x="19808" y="1720"/>
                    <a:pt x="16347" y="0"/>
                  </a:cubicBezTo>
                  <a:close/>
                </a:path>
              </a:pathLst>
            </a:custGeom>
            <a:solidFill>
              <a:srgbClr val="FFFFFF"/>
            </a:solidFill>
            <a:ln w="12700" cap="flat">
              <a:noFill/>
              <a:miter lim="400000"/>
            </a:ln>
            <a:effectLst/>
          </p:spPr>
          <p:txBody>
            <a:bodyPr wrap="square" lIns="45719" tIns="45719" rIns="45719" bIns="45719" numCol="1" anchor="t">
              <a:noAutofit/>
            </a:bodyPr>
            <a:lstStyle/>
            <a:p>
              <a:pPr algn="just">
                <a:lnSpc>
                  <a:spcPct val="120000"/>
                </a:lnSpc>
                <a:defRPr sz="600">
                  <a:solidFill>
                    <a:srgbClr val="404040"/>
                  </a:solidFill>
                  <a:latin typeface="Microsoft YaHei"/>
                  <a:ea typeface="Microsoft YaHei"/>
                  <a:cs typeface="Microsoft YaHei"/>
                  <a:sym typeface="Microsoft YaHei"/>
                </a:defRPr>
              </a:pPr>
            </a:p>
          </p:txBody>
        </p:sp>
        <p:sp>
          <p:nvSpPr>
            <p:cNvPr id="245" name="Freeform 534"/>
            <p:cNvSpPr/>
            <p:nvPr/>
          </p:nvSpPr>
          <p:spPr>
            <a:xfrm>
              <a:off x="247874" y="599444"/>
              <a:ext cx="79732" cy="134246"/>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2818" y="10024"/>
                  </a:moveTo>
                  <a:cubicBezTo>
                    <a:pt x="17802" y="9318"/>
                    <a:pt x="21600" y="6776"/>
                    <a:pt x="21600" y="3529"/>
                  </a:cubicBezTo>
                  <a:cubicBezTo>
                    <a:pt x="21600" y="3529"/>
                    <a:pt x="21600" y="3529"/>
                    <a:pt x="21600" y="3529"/>
                  </a:cubicBezTo>
                  <a:cubicBezTo>
                    <a:pt x="21600" y="0"/>
                    <a:pt x="21600" y="0"/>
                    <a:pt x="21600" y="0"/>
                  </a:cubicBezTo>
                  <a:cubicBezTo>
                    <a:pt x="10919" y="0"/>
                    <a:pt x="10919" y="0"/>
                    <a:pt x="10919" y="0"/>
                  </a:cubicBezTo>
                  <a:cubicBezTo>
                    <a:pt x="10681" y="0"/>
                    <a:pt x="10681" y="0"/>
                    <a:pt x="10681" y="0"/>
                  </a:cubicBezTo>
                  <a:cubicBezTo>
                    <a:pt x="0" y="0"/>
                    <a:pt x="0" y="0"/>
                    <a:pt x="0" y="0"/>
                  </a:cubicBezTo>
                  <a:cubicBezTo>
                    <a:pt x="0" y="3529"/>
                    <a:pt x="0" y="3529"/>
                    <a:pt x="0" y="3529"/>
                  </a:cubicBezTo>
                  <a:cubicBezTo>
                    <a:pt x="0" y="3529"/>
                    <a:pt x="0" y="3529"/>
                    <a:pt x="0" y="3529"/>
                  </a:cubicBezTo>
                  <a:cubicBezTo>
                    <a:pt x="0" y="6776"/>
                    <a:pt x="3798" y="9318"/>
                    <a:pt x="8782" y="10024"/>
                  </a:cubicBezTo>
                  <a:cubicBezTo>
                    <a:pt x="9257" y="10165"/>
                    <a:pt x="9732" y="10588"/>
                    <a:pt x="9969" y="10871"/>
                  </a:cubicBezTo>
                  <a:cubicBezTo>
                    <a:pt x="9969" y="11153"/>
                    <a:pt x="9732" y="11294"/>
                    <a:pt x="9495" y="11576"/>
                  </a:cubicBezTo>
                  <a:cubicBezTo>
                    <a:pt x="4035" y="12000"/>
                    <a:pt x="0" y="14682"/>
                    <a:pt x="0" y="18071"/>
                  </a:cubicBezTo>
                  <a:cubicBezTo>
                    <a:pt x="0" y="18071"/>
                    <a:pt x="0" y="18071"/>
                    <a:pt x="0" y="18071"/>
                  </a:cubicBezTo>
                  <a:cubicBezTo>
                    <a:pt x="0" y="21600"/>
                    <a:pt x="0" y="21600"/>
                    <a:pt x="0" y="21600"/>
                  </a:cubicBezTo>
                  <a:cubicBezTo>
                    <a:pt x="10681" y="21600"/>
                    <a:pt x="10681" y="21600"/>
                    <a:pt x="10681" y="21600"/>
                  </a:cubicBezTo>
                  <a:cubicBezTo>
                    <a:pt x="10919" y="21600"/>
                    <a:pt x="10919" y="21600"/>
                    <a:pt x="10919" y="21600"/>
                  </a:cubicBezTo>
                  <a:cubicBezTo>
                    <a:pt x="21600" y="21600"/>
                    <a:pt x="21600" y="21600"/>
                    <a:pt x="21600" y="21600"/>
                  </a:cubicBezTo>
                  <a:cubicBezTo>
                    <a:pt x="21600" y="18071"/>
                    <a:pt x="21600" y="18071"/>
                    <a:pt x="21600" y="18071"/>
                  </a:cubicBezTo>
                  <a:cubicBezTo>
                    <a:pt x="21600" y="18071"/>
                    <a:pt x="21600" y="18071"/>
                    <a:pt x="21600" y="18071"/>
                  </a:cubicBezTo>
                  <a:cubicBezTo>
                    <a:pt x="21600" y="14682"/>
                    <a:pt x="17565" y="12000"/>
                    <a:pt x="12105" y="11576"/>
                  </a:cubicBezTo>
                  <a:cubicBezTo>
                    <a:pt x="11868" y="11294"/>
                    <a:pt x="11631" y="11153"/>
                    <a:pt x="11631" y="10871"/>
                  </a:cubicBezTo>
                  <a:cubicBezTo>
                    <a:pt x="11868" y="10588"/>
                    <a:pt x="12105" y="10165"/>
                    <a:pt x="12818" y="10024"/>
                  </a:cubicBezTo>
                  <a:close/>
                  <a:moveTo>
                    <a:pt x="3323" y="17929"/>
                  </a:moveTo>
                  <a:cubicBezTo>
                    <a:pt x="3323" y="17506"/>
                    <a:pt x="3323" y="17506"/>
                    <a:pt x="3323" y="17506"/>
                  </a:cubicBezTo>
                  <a:cubicBezTo>
                    <a:pt x="3323" y="17506"/>
                    <a:pt x="3323" y="17506"/>
                    <a:pt x="3323" y="17506"/>
                  </a:cubicBezTo>
                  <a:cubicBezTo>
                    <a:pt x="3323" y="15247"/>
                    <a:pt x="6171" y="13412"/>
                    <a:pt x="9969" y="12988"/>
                  </a:cubicBezTo>
                  <a:cubicBezTo>
                    <a:pt x="9732" y="13835"/>
                    <a:pt x="9020" y="16094"/>
                    <a:pt x="3323" y="17929"/>
                  </a:cubicBezTo>
                  <a:close/>
                  <a:moveTo>
                    <a:pt x="18989" y="17506"/>
                  </a:moveTo>
                  <a:cubicBezTo>
                    <a:pt x="18989" y="17788"/>
                    <a:pt x="18989" y="17788"/>
                    <a:pt x="18989" y="17788"/>
                  </a:cubicBezTo>
                  <a:cubicBezTo>
                    <a:pt x="16615" y="16941"/>
                    <a:pt x="12105" y="14965"/>
                    <a:pt x="12343" y="12988"/>
                  </a:cubicBezTo>
                  <a:cubicBezTo>
                    <a:pt x="15903" y="13271"/>
                    <a:pt x="18989" y="15247"/>
                    <a:pt x="18989" y="17506"/>
                  </a:cubicBezTo>
                  <a:close/>
                  <a:moveTo>
                    <a:pt x="9969" y="5788"/>
                  </a:moveTo>
                  <a:cubicBezTo>
                    <a:pt x="7596" y="5224"/>
                    <a:pt x="5459" y="5929"/>
                    <a:pt x="4273" y="6353"/>
                  </a:cubicBezTo>
                  <a:cubicBezTo>
                    <a:pt x="3798" y="5647"/>
                    <a:pt x="3323" y="4800"/>
                    <a:pt x="3323" y="3953"/>
                  </a:cubicBezTo>
                  <a:cubicBezTo>
                    <a:pt x="3323" y="3953"/>
                    <a:pt x="3323" y="3953"/>
                    <a:pt x="3323" y="3953"/>
                  </a:cubicBezTo>
                  <a:cubicBezTo>
                    <a:pt x="3323" y="1553"/>
                    <a:pt x="3323" y="1553"/>
                    <a:pt x="3323" y="1553"/>
                  </a:cubicBezTo>
                  <a:cubicBezTo>
                    <a:pt x="4510" y="1553"/>
                    <a:pt x="4510" y="1553"/>
                    <a:pt x="4510" y="1553"/>
                  </a:cubicBezTo>
                  <a:cubicBezTo>
                    <a:pt x="17802" y="1553"/>
                    <a:pt x="17802" y="1553"/>
                    <a:pt x="17802" y="1553"/>
                  </a:cubicBezTo>
                  <a:cubicBezTo>
                    <a:pt x="18989" y="1553"/>
                    <a:pt x="18989" y="1553"/>
                    <a:pt x="18989" y="1553"/>
                  </a:cubicBezTo>
                  <a:cubicBezTo>
                    <a:pt x="18989" y="3953"/>
                    <a:pt x="18989" y="3953"/>
                    <a:pt x="18989" y="3953"/>
                  </a:cubicBezTo>
                  <a:cubicBezTo>
                    <a:pt x="18989" y="4376"/>
                    <a:pt x="18752" y="4800"/>
                    <a:pt x="18752" y="5224"/>
                  </a:cubicBezTo>
                  <a:cubicBezTo>
                    <a:pt x="17327" y="5224"/>
                    <a:pt x="14954" y="5788"/>
                    <a:pt x="14242" y="6071"/>
                  </a:cubicBezTo>
                  <a:cubicBezTo>
                    <a:pt x="13055" y="6353"/>
                    <a:pt x="13055" y="6635"/>
                    <a:pt x="9969" y="5788"/>
                  </a:cubicBezTo>
                  <a:close/>
                </a:path>
              </a:pathLst>
            </a:custGeom>
            <a:solidFill>
              <a:srgbClr val="FFFFFF"/>
            </a:solidFill>
            <a:ln w="12700" cap="flat">
              <a:noFill/>
              <a:miter lim="400000"/>
            </a:ln>
            <a:effectLst/>
          </p:spPr>
          <p:txBody>
            <a:bodyPr wrap="square" lIns="45719" tIns="45719" rIns="45719" bIns="45719" numCol="1" anchor="t">
              <a:noAutofit/>
            </a:bodyPr>
            <a:lstStyle/>
            <a:p>
              <a:pPr algn="just">
                <a:lnSpc>
                  <a:spcPct val="120000"/>
                </a:lnSpc>
                <a:defRPr sz="600">
                  <a:solidFill>
                    <a:srgbClr val="404040"/>
                  </a:solidFill>
                  <a:latin typeface="Microsoft YaHei"/>
                  <a:ea typeface="Microsoft YaHei"/>
                  <a:cs typeface="Microsoft YaHei"/>
                  <a:sym typeface="Microsoft YaHei"/>
                </a:defRPr>
              </a:pPr>
            </a:p>
          </p:txBody>
        </p:sp>
        <p:sp>
          <p:nvSpPr>
            <p:cNvPr id="246" name="Freeform 535"/>
            <p:cNvSpPr/>
            <p:nvPr/>
          </p:nvSpPr>
          <p:spPr>
            <a:xfrm>
              <a:off x="239715" y="737769"/>
              <a:ext cx="97533" cy="17801"/>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20043" y="0"/>
                  </a:moveTo>
                  <a:cubicBezTo>
                    <a:pt x="1362" y="0"/>
                    <a:pt x="1362" y="0"/>
                    <a:pt x="1362" y="0"/>
                  </a:cubicBezTo>
                  <a:cubicBezTo>
                    <a:pt x="584" y="0"/>
                    <a:pt x="0" y="5400"/>
                    <a:pt x="0" y="10800"/>
                  </a:cubicBezTo>
                  <a:cubicBezTo>
                    <a:pt x="0" y="17280"/>
                    <a:pt x="584" y="21600"/>
                    <a:pt x="1362" y="21600"/>
                  </a:cubicBezTo>
                  <a:cubicBezTo>
                    <a:pt x="20043" y="21600"/>
                    <a:pt x="20043" y="21600"/>
                    <a:pt x="20043" y="21600"/>
                  </a:cubicBezTo>
                  <a:cubicBezTo>
                    <a:pt x="20822" y="21600"/>
                    <a:pt x="21600" y="17280"/>
                    <a:pt x="21600" y="10800"/>
                  </a:cubicBezTo>
                  <a:cubicBezTo>
                    <a:pt x="21600" y="5400"/>
                    <a:pt x="20822" y="0"/>
                    <a:pt x="20043" y="0"/>
                  </a:cubicBezTo>
                  <a:close/>
                </a:path>
              </a:pathLst>
            </a:custGeom>
            <a:solidFill>
              <a:srgbClr val="FFFFFF"/>
            </a:solidFill>
            <a:ln w="12700" cap="flat">
              <a:noFill/>
              <a:miter lim="400000"/>
            </a:ln>
            <a:effectLst/>
          </p:spPr>
          <p:txBody>
            <a:bodyPr wrap="square" lIns="45719" tIns="45719" rIns="45719" bIns="45719" numCol="1" anchor="t">
              <a:noAutofit/>
            </a:bodyPr>
            <a:lstStyle/>
            <a:p>
              <a:pPr algn="just">
                <a:lnSpc>
                  <a:spcPct val="120000"/>
                </a:lnSpc>
                <a:defRPr sz="600">
                  <a:solidFill>
                    <a:srgbClr val="404040"/>
                  </a:solidFill>
                  <a:latin typeface="Microsoft YaHei"/>
                  <a:ea typeface="Microsoft YaHei"/>
                  <a:cs typeface="Microsoft YaHei"/>
                  <a:sym typeface="Microsoft YaHei"/>
                </a:defRPr>
              </a:pPr>
            </a:p>
          </p:txBody>
        </p:sp>
        <p:sp>
          <p:nvSpPr>
            <p:cNvPr id="247" name="Freeform 536"/>
            <p:cNvSpPr/>
            <p:nvPr/>
          </p:nvSpPr>
          <p:spPr>
            <a:xfrm>
              <a:off x="239715" y="576452"/>
              <a:ext cx="97533" cy="17801"/>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362" y="21600"/>
                  </a:moveTo>
                  <a:cubicBezTo>
                    <a:pt x="20043" y="21600"/>
                    <a:pt x="20043" y="21600"/>
                    <a:pt x="20043" y="21600"/>
                  </a:cubicBezTo>
                  <a:cubicBezTo>
                    <a:pt x="20822" y="21600"/>
                    <a:pt x="21600" y="17280"/>
                    <a:pt x="21600" y="10800"/>
                  </a:cubicBezTo>
                  <a:cubicBezTo>
                    <a:pt x="21600" y="5400"/>
                    <a:pt x="20822" y="0"/>
                    <a:pt x="20043" y="0"/>
                  </a:cubicBezTo>
                  <a:cubicBezTo>
                    <a:pt x="1362" y="0"/>
                    <a:pt x="1362" y="0"/>
                    <a:pt x="1362" y="0"/>
                  </a:cubicBezTo>
                  <a:cubicBezTo>
                    <a:pt x="584" y="0"/>
                    <a:pt x="0" y="5400"/>
                    <a:pt x="0" y="10800"/>
                  </a:cubicBezTo>
                  <a:cubicBezTo>
                    <a:pt x="0" y="17280"/>
                    <a:pt x="584" y="21600"/>
                    <a:pt x="1362" y="21600"/>
                  </a:cubicBezTo>
                  <a:close/>
                </a:path>
              </a:pathLst>
            </a:custGeom>
            <a:solidFill>
              <a:srgbClr val="FFFFFF"/>
            </a:solidFill>
            <a:ln w="12700" cap="flat">
              <a:noFill/>
              <a:miter lim="400000"/>
            </a:ln>
            <a:effectLst/>
          </p:spPr>
          <p:txBody>
            <a:bodyPr wrap="square" lIns="45719" tIns="45719" rIns="45719" bIns="45719" numCol="1" anchor="t">
              <a:noAutofit/>
            </a:bodyPr>
            <a:lstStyle/>
            <a:p>
              <a:pPr algn="just">
                <a:lnSpc>
                  <a:spcPct val="120000"/>
                </a:lnSpc>
                <a:defRPr sz="600">
                  <a:solidFill>
                    <a:srgbClr val="404040"/>
                  </a:solidFill>
                  <a:latin typeface="Microsoft YaHei"/>
                  <a:ea typeface="Microsoft YaHei"/>
                  <a:cs typeface="Microsoft YaHei"/>
                  <a:sym typeface="Microsoft YaHei"/>
                </a:defRPr>
              </a:pPr>
            </a:p>
          </p:txBody>
        </p:sp>
        <p:sp>
          <p:nvSpPr>
            <p:cNvPr id="248" name="Freeform 537"/>
            <p:cNvSpPr/>
            <p:nvPr/>
          </p:nvSpPr>
          <p:spPr>
            <a:xfrm>
              <a:off x="318705" y="626516"/>
              <a:ext cx="113108" cy="112366"/>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0884" y="0"/>
                  </a:moveTo>
                  <a:cubicBezTo>
                    <a:pt x="4856" y="0"/>
                    <a:pt x="0" y="4725"/>
                    <a:pt x="0" y="10800"/>
                  </a:cubicBezTo>
                  <a:cubicBezTo>
                    <a:pt x="0" y="16706"/>
                    <a:pt x="4856" y="21600"/>
                    <a:pt x="10884" y="21600"/>
                  </a:cubicBezTo>
                  <a:cubicBezTo>
                    <a:pt x="16744" y="21600"/>
                    <a:pt x="21600" y="16706"/>
                    <a:pt x="21600" y="10800"/>
                  </a:cubicBezTo>
                  <a:cubicBezTo>
                    <a:pt x="21600" y="4725"/>
                    <a:pt x="16744" y="0"/>
                    <a:pt x="10884" y="0"/>
                  </a:cubicBezTo>
                  <a:close/>
                  <a:moveTo>
                    <a:pt x="10884" y="19237"/>
                  </a:moveTo>
                  <a:cubicBezTo>
                    <a:pt x="6195" y="19237"/>
                    <a:pt x="2344" y="15525"/>
                    <a:pt x="2344" y="10800"/>
                  </a:cubicBezTo>
                  <a:cubicBezTo>
                    <a:pt x="2344" y="6075"/>
                    <a:pt x="6195" y="2194"/>
                    <a:pt x="10884" y="2194"/>
                  </a:cubicBezTo>
                  <a:cubicBezTo>
                    <a:pt x="15405" y="2194"/>
                    <a:pt x="19256" y="6075"/>
                    <a:pt x="19256" y="10800"/>
                  </a:cubicBezTo>
                  <a:cubicBezTo>
                    <a:pt x="19256" y="15525"/>
                    <a:pt x="15405" y="19237"/>
                    <a:pt x="10884" y="19237"/>
                  </a:cubicBezTo>
                  <a:close/>
                </a:path>
              </a:pathLst>
            </a:custGeom>
            <a:solidFill>
              <a:srgbClr val="FFFFFF"/>
            </a:solidFill>
            <a:ln w="12700" cap="flat">
              <a:noFill/>
              <a:miter lim="400000"/>
            </a:ln>
            <a:effectLst/>
          </p:spPr>
          <p:txBody>
            <a:bodyPr wrap="square" lIns="45719" tIns="45719" rIns="45719" bIns="45719" numCol="1" anchor="t">
              <a:noAutofit/>
            </a:bodyPr>
            <a:lstStyle/>
            <a:p>
              <a:pPr algn="just">
                <a:lnSpc>
                  <a:spcPct val="120000"/>
                </a:lnSpc>
                <a:defRPr sz="600">
                  <a:solidFill>
                    <a:srgbClr val="404040"/>
                  </a:solidFill>
                  <a:latin typeface="Microsoft YaHei"/>
                  <a:ea typeface="Microsoft YaHei"/>
                  <a:cs typeface="Microsoft YaHei"/>
                  <a:sym typeface="Microsoft YaHei"/>
                </a:defRPr>
              </a:pPr>
            </a:p>
          </p:txBody>
        </p:sp>
        <p:sp>
          <p:nvSpPr>
            <p:cNvPr id="249" name="Freeform 538"/>
            <p:cNvSpPr/>
            <p:nvPr/>
          </p:nvSpPr>
          <p:spPr>
            <a:xfrm>
              <a:off x="358385" y="649508"/>
              <a:ext cx="34861" cy="66382"/>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9720" y="21600"/>
                  </a:moveTo>
                  <a:cubicBezTo>
                    <a:pt x="9720" y="19611"/>
                    <a:pt x="9720" y="19611"/>
                    <a:pt x="9720" y="19611"/>
                  </a:cubicBezTo>
                  <a:cubicBezTo>
                    <a:pt x="7560" y="19326"/>
                    <a:pt x="5940" y="19326"/>
                    <a:pt x="4860" y="18758"/>
                  </a:cubicBezTo>
                  <a:cubicBezTo>
                    <a:pt x="3240" y="18474"/>
                    <a:pt x="2160" y="17905"/>
                    <a:pt x="1620" y="17053"/>
                  </a:cubicBezTo>
                  <a:cubicBezTo>
                    <a:pt x="540" y="16484"/>
                    <a:pt x="0" y="15347"/>
                    <a:pt x="0" y="14495"/>
                  </a:cubicBezTo>
                  <a:cubicBezTo>
                    <a:pt x="3780" y="13926"/>
                    <a:pt x="3780" y="13926"/>
                    <a:pt x="3780" y="13926"/>
                  </a:cubicBezTo>
                  <a:cubicBezTo>
                    <a:pt x="4320" y="15063"/>
                    <a:pt x="4860" y="15916"/>
                    <a:pt x="5400" y="16484"/>
                  </a:cubicBezTo>
                  <a:cubicBezTo>
                    <a:pt x="6480" y="17337"/>
                    <a:pt x="8100" y="17621"/>
                    <a:pt x="9720" y="17905"/>
                  </a:cubicBezTo>
                  <a:cubicBezTo>
                    <a:pt x="9720" y="11084"/>
                    <a:pt x="9720" y="11084"/>
                    <a:pt x="9720" y="11084"/>
                  </a:cubicBezTo>
                  <a:cubicBezTo>
                    <a:pt x="8100" y="10800"/>
                    <a:pt x="6480" y="10516"/>
                    <a:pt x="4320" y="9947"/>
                  </a:cubicBezTo>
                  <a:cubicBezTo>
                    <a:pt x="3240" y="9663"/>
                    <a:pt x="2160" y="9095"/>
                    <a:pt x="1620" y="8242"/>
                  </a:cubicBezTo>
                  <a:cubicBezTo>
                    <a:pt x="1080" y="7674"/>
                    <a:pt x="540" y="6821"/>
                    <a:pt x="540" y="5968"/>
                  </a:cubicBezTo>
                  <a:cubicBezTo>
                    <a:pt x="540" y="4547"/>
                    <a:pt x="1620" y="3411"/>
                    <a:pt x="3780" y="2274"/>
                  </a:cubicBezTo>
                  <a:cubicBezTo>
                    <a:pt x="4860" y="1705"/>
                    <a:pt x="7020" y="1421"/>
                    <a:pt x="9720" y="1137"/>
                  </a:cubicBezTo>
                  <a:cubicBezTo>
                    <a:pt x="9720" y="0"/>
                    <a:pt x="9720" y="0"/>
                    <a:pt x="9720" y="0"/>
                  </a:cubicBezTo>
                  <a:cubicBezTo>
                    <a:pt x="11880" y="0"/>
                    <a:pt x="11880" y="0"/>
                    <a:pt x="11880" y="0"/>
                  </a:cubicBezTo>
                  <a:cubicBezTo>
                    <a:pt x="11880" y="1137"/>
                    <a:pt x="11880" y="1137"/>
                    <a:pt x="11880" y="1137"/>
                  </a:cubicBezTo>
                  <a:cubicBezTo>
                    <a:pt x="14580" y="1421"/>
                    <a:pt x="16200" y="1705"/>
                    <a:pt x="17820" y="2274"/>
                  </a:cubicBezTo>
                  <a:cubicBezTo>
                    <a:pt x="19440" y="3126"/>
                    <a:pt x="20520" y="3979"/>
                    <a:pt x="21060" y="5400"/>
                  </a:cubicBezTo>
                  <a:cubicBezTo>
                    <a:pt x="16740" y="5684"/>
                    <a:pt x="16740" y="5684"/>
                    <a:pt x="16740" y="5684"/>
                  </a:cubicBezTo>
                  <a:cubicBezTo>
                    <a:pt x="16740" y="4832"/>
                    <a:pt x="16200" y="4263"/>
                    <a:pt x="15120" y="3979"/>
                  </a:cubicBezTo>
                  <a:cubicBezTo>
                    <a:pt x="14580" y="3411"/>
                    <a:pt x="13500" y="3126"/>
                    <a:pt x="11880" y="2842"/>
                  </a:cubicBezTo>
                  <a:cubicBezTo>
                    <a:pt x="11880" y="9095"/>
                    <a:pt x="11880" y="9095"/>
                    <a:pt x="11880" y="9095"/>
                  </a:cubicBezTo>
                  <a:cubicBezTo>
                    <a:pt x="14040" y="9379"/>
                    <a:pt x="15660" y="9663"/>
                    <a:pt x="16200" y="9663"/>
                  </a:cubicBezTo>
                  <a:cubicBezTo>
                    <a:pt x="17280" y="9947"/>
                    <a:pt x="18360" y="10516"/>
                    <a:pt x="19440" y="10800"/>
                  </a:cubicBezTo>
                  <a:cubicBezTo>
                    <a:pt x="19980" y="11368"/>
                    <a:pt x="20520" y="11653"/>
                    <a:pt x="21060" y="12221"/>
                  </a:cubicBezTo>
                  <a:cubicBezTo>
                    <a:pt x="21600" y="13074"/>
                    <a:pt x="21600" y="13642"/>
                    <a:pt x="21600" y="14211"/>
                  </a:cubicBezTo>
                  <a:cubicBezTo>
                    <a:pt x="21600" y="15632"/>
                    <a:pt x="21060" y="17053"/>
                    <a:pt x="18900" y="17905"/>
                  </a:cubicBezTo>
                  <a:cubicBezTo>
                    <a:pt x="17280" y="19042"/>
                    <a:pt x="15120" y="19611"/>
                    <a:pt x="11880" y="19611"/>
                  </a:cubicBezTo>
                  <a:cubicBezTo>
                    <a:pt x="11880" y="21600"/>
                    <a:pt x="11880" y="21600"/>
                    <a:pt x="11880" y="21600"/>
                  </a:cubicBezTo>
                  <a:lnTo>
                    <a:pt x="9720" y="21600"/>
                  </a:lnTo>
                  <a:close/>
                  <a:moveTo>
                    <a:pt x="9720" y="2842"/>
                  </a:moveTo>
                  <a:cubicBezTo>
                    <a:pt x="8100" y="3126"/>
                    <a:pt x="7020" y="3411"/>
                    <a:pt x="5940" y="3979"/>
                  </a:cubicBezTo>
                  <a:cubicBezTo>
                    <a:pt x="4860" y="4547"/>
                    <a:pt x="4860" y="5116"/>
                    <a:pt x="4860" y="5968"/>
                  </a:cubicBezTo>
                  <a:cubicBezTo>
                    <a:pt x="4860" y="6537"/>
                    <a:pt x="4860" y="7105"/>
                    <a:pt x="5940" y="7674"/>
                  </a:cubicBezTo>
                  <a:cubicBezTo>
                    <a:pt x="6480" y="8242"/>
                    <a:pt x="8100" y="8526"/>
                    <a:pt x="9720" y="8811"/>
                  </a:cubicBezTo>
                  <a:lnTo>
                    <a:pt x="9720" y="2842"/>
                  </a:lnTo>
                  <a:close/>
                  <a:moveTo>
                    <a:pt x="11880" y="17905"/>
                  </a:moveTo>
                  <a:cubicBezTo>
                    <a:pt x="13500" y="17621"/>
                    <a:pt x="15120" y="17337"/>
                    <a:pt x="16200" y="16768"/>
                  </a:cubicBezTo>
                  <a:cubicBezTo>
                    <a:pt x="17280" y="16200"/>
                    <a:pt x="17820" y="15347"/>
                    <a:pt x="17820" y="14495"/>
                  </a:cubicBezTo>
                  <a:cubicBezTo>
                    <a:pt x="17820" y="13642"/>
                    <a:pt x="17280" y="13074"/>
                    <a:pt x="16740" y="12505"/>
                  </a:cubicBezTo>
                  <a:cubicBezTo>
                    <a:pt x="15660" y="11937"/>
                    <a:pt x="14040" y="11653"/>
                    <a:pt x="11880" y="11368"/>
                  </a:cubicBezTo>
                  <a:lnTo>
                    <a:pt x="11880" y="17905"/>
                  </a:lnTo>
                  <a:close/>
                </a:path>
              </a:pathLst>
            </a:custGeom>
            <a:solidFill>
              <a:srgbClr val="FFFFFF"/>
            </a:solidFill>
            <a:ln w="12700" cap="flat">
              <a:noFill/>
              <a:miter lim="400000"/>
            </a:ln>
            <a:effectLst/>
          </p:spPr>
          <p:txBody>
            <a:bodyPr wrap="square" lIns="45719" tIns="45719" rIns="45719" bIns="45719" numCol="1" anchor="t">
              <a:noAutofit/>
            </a:bodyPr>
            <a:lstStyle/>
            <a:p>
              <a:pPr algn="just">
                <a:lnSpc>
                  <a:spcPct val="120000"/>
                </a:lnSpc>
                <a:defRPr sz="600">
                  <a:solidFill>
                    <a:srgbClr val="404040"/>
                  </a:solidFill>
                  <a:latin typeface="Microsoft YaHei"/>
                  <a:ea typeface="Microsoft YaHei"/>
                  <a:cs typeface="Microsoft YaHei"/>
                  <a:sym typeface="Microsoft YaHei"/>
                </a:defRPr>
              </a:pPr>
            </a:p>
          </p:txBody>
        </p:sp>
      </p:grpSp>
      <p:grpSp>
        <p:nvGrpSpPr>
          <p:cNvPr id="270" name="Group 61"/>
          <p:cNvGrpSpPr/>
          <p:nvPr/>
        </p:nvGrpSpPr>
        <p:grpSpPr>
          <a:xfrm>
            <a:off x="4063424" y="2324730"/>
            <a:ext cx="1495239" cy="1501174"/>
            <a:chOff x="0" y="0"/>
            <a:chExt cx="1495237" cy="1501172"/>
          </a:xfrm>
        </p:grpSpPr>
        <p:sp>
          <p:nvSpPr>
            <p:cNvPr id="251" name="Freeform 491"/>
            <p:cNvSpPr/>
            <p:nvPr/>
          </p:nvSpPr>
          <p:spPr>
            <a:xfrm>
              <a:off x="-1" y="-1"/>
              <a:ext cx="1495239" cy="1501174"/>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7825" y="2574"/>
                  </a:moveTo>
                  <a:cubicBezTo>
                    <a:pt x="17432" y="2195"/>
                    <a:pt x="17039" y="2536"/>
                    <a:pt x="17039" y="2536"/>
                  </a:cubicBezTo>
                  <a:cubicBezTo>
                    <a:pt x="17039" y="2536"/>
                    <a:pt x="16330" y="3041"/>
                    <a:pt x="15570" y="3659"/>
                  </a:cubicBezTo>
                  <a:cubicBezTo>
                    <a:pt x="14810" y="4264"/>
                    <a:pt x="14024" y="3911"/>
                    <a:pt x="14024" y="3911"/>
                  </a:cubicBezTo>
                  <a:cubicBezTo>
                    <a:pt x="12859" y="3646"/>
                    <a:pt x="12821" y="2902"/>
                    <a:pt x="12821" y="2902"/>
                  </a:cubicBezTo>
                  <a:cubicBezTo>
                    <a:pt x="12491" y="505"/>
                    <a:pt x="12491" y="505"/>
                    <a:pt x="12491" y="505"/>
                  </a:cubicBezTo>
                  <a:cubicBezTo>
                    <a:pt x="12415" y="13"/>
                    <a:pt x="11985" y="0"/>
                    <a:pt x="11985" y="0"/>
                  </a:cubicBezTo>
                  <a:cubicBezTo>
                    <a:pt x="9844" y="0"/>
                    <a:pt x="9844" y="0"/>
                    <a:pt x="9844" y="0"/>
                  </a:cubicBezTo>
                  <a:cubicBezTo>
                    <a:pt x="9248" y="25"/>
                    <a:pt x="9223" y="681"/>
                    <a:pt x="9223" y="681"/>
                  </a:cubicBezTo>
                  <a:cubicBezTo>
                    <a:pt x="8893" y="2864"/>
                    <a:pt x="8893" y="2864"/>
                    <a:pt x="8893" y="2864"/>
                  </a:cubicBezTo>
                  <a:cubicBezTo>
                    <a:pt x="8817" y="3255"/>
                    <a:pt x="7956" y="3772"/>
                    <a:pt x="7956" y="3772"/>
                  </a:cubicBezTo>
                  <a:cubicBezTo>
                    <a:pt x="7462" y="4063"/>
                    <a:pt x="6803" y="3949"/>
                    <a:pt x="6803" y="3949"/>
                  </a:cubicBezTo>
                  <a:cubicBezTo>
                    <a:pt x="4624" y="2321"/>
                    <a:pt x="4624" y="2321"/>
                    <a:pt x="4624" y="2321"/>
                  </a:cubicBezTo>
                  <a:cubicBezTo>
                    <a:pt x="4333" y="2094"/>
                    <a:pt x="3953" y="2359"/>
                    <a:pt x="3953" y="2359"/>
                  </a:cubicBezTo>
                  <a:cubicBezTo>
                    <a:pt x="2445" y="3873"/>
                    <a:pt x="2445" y="3873"/>
                    <a:pt x="2445" y="3873"/>
                  </a:cubicBezTo>
                  <a:cubicBezTo>
                    <a:pt x="2090" y="4239"/>
                    <a:pt x="2445" y="4630"/>
                    <a:pt x="2445" y="4630"/>
                  </a:cubicBezTo>
                  <a:cubicBezTo>
                    <a:pt x="2521" y="4719"/>
                    <a:pt x="3978" y="6624"/>
                    <a:pt x="3978" y="6624"/>
                  </a:cubicBezTo>
                  <a:cubicBezTo>
                    <a:pt x="4079" y="6876"/>
                    <a:pt x="3851" y="7658"/>
                    <a:pt x="3851" y="7658"/>
                  </a:cubicBezTo>
                  <a:cubicBezTo>
                    <a:pt x="3699" y="8441"/>
                    <a:pt x="3053" y="8781"/>
                    <a:pt x="3053" y="8781"/>
                  </a:cubicBezTo>
                  <a:cubicBezTo>
                    <a:pt x="583" y="9084"/>
                    <a:pt x="583" y="9084"/>
                    <a:pt x="583" y="9084"/>
                  </a:cubicBezTo>
                  <a:cubicBezTo>
                    <a:pt x="203" y="9084"/>
                    <a:pt x="51" y="9526"/>
                    <a:pt x="51" y="9526"/>
                  </a:cubicBezTo>
                  <a:cubicBezTo>
                    <a:pt x="0" y="11809"/>
                    <a:pt x="0" y="11809"/>
                    <a:pt x="0" y="11809"/>
                  </a:cubicBezTo>
                  <a:cubicBezTo>
                    <a:pt x="25" y="12327"/>
                    <a:pt x="646" y="12440"/>
                    <a:pt x="646" y="12440"/>
                  </a:cubicBezTo>
                  <a:cubicBezTo>
                    <a:pt x="2749" y="12768"/>
                    <a:pt x="2749" y="12768"/>
                    <a:pt x="2749" y="12768"/>
                  </a:cubicBezTo>
                  <a:cubicBezTo>
                    <a:pt x="3395" y="12793"/>
                    <a:pt x="3775" y="13740"/>
                    <a:pt x="3775" y="13740"/>
                  </a:cubicBezTo>
                  <a:cubicBezTo>
                    <a:pt x="4067" y="14333"/>
                    <a:pt x="3801" y="15001"/>
                    <a:pt x="3801" y="15001"/>
                  </a:cubicBezTo>
                  <a:cubicBezTo>
                    <a:pt x="2407" y="16679"/>
                    <a:pt x="2407" y="16679"/>
                    <a:pt x="2407" y="16679"/>
                  </a:cubicBezTo>
                  <a:cubicBezTo>
                    <a:pt x="1926" y="17260"/>
                    <a:pt x="2458" y="17752"/>
                    <a:pt x="2458" y="17752"/>
                  </a:cubicBezTo>
                  <a:cubicBezTo>
                    <a:pt x="3763" y="19102"/>
                    <a:pt x="3763" y="19102"/>
                    <a:pt x="3763" y="19102"/>
                  </a:cubicBezTo>
                  <a:cubicBezTo>
                    <a:pt x="4244" y="19556"/>
                    <a:pt x="4713" y="19114"/>
                    <a:pt x="4713" y="19114"/>
                  </a:cubicBezTo>
                  <a:cubicBezTo>
                    <a:pt x="6398" y="17878"/>
                    <a:pt x="6398" y="17878"/>
                    <a:pt x="6398" y="17878"/>
                  </a:cubicBezTo>
                  <a:cubicBezTo>
                    <a:pt x="6980" y="17411"/>
                    <a:pt x="7893" y="17929"/>
                    <a:pt x="7893" y="17929"/>
                  </a:cubicBezTo>
                  <a:cubicBezTo>
                    <a:pt x="8754" y="18244"/>
                    <a:pt x="8779" y="18799"/>
                    <a:pt x="8779" y="18799"/>
                  </a:cubicBezTo>
                  <a:cubicBezTo>
                    <a:pt x="9071" y="20881"/>
                    <a:pt x="9071" y="20881"/>
                    <a:pt x="9071" y="20881"/>
                  </a:cubicBezTo>
                  <a:cubicBezTo>
                    <a:pt x="9096" y="21562"/>
                    <a:pt x="9768" y="21600"/>
                    <a:pt x="9768" y="21600"/>
                  </a:cubicBezTo>
                  <a:cubicBezTo>
                    <a:pt x="11680" y="21600"/>
                    <a:pt x="11680" y="21600"/>
                    <a:pt x="11680" y="21600"/>
                  </a:cubicBezTo>
                  <a:cubicBezTo>
                    <a:pt x="12428" y="21486"/>
                    <a:pt x="12415" y="20982"/>
                    <a:pt x="12415" y="20982"/>
                  </a:cubicBezTo>
                  <a:cubicBezTo>
                    <a:pt x="12757" y="18749"/>
                    <a:pt x="12757" y="18749"/>
                    <a:pt x="12757" y="18749"/>
                  </a:cubicBezTo>
                  <a:cubicBezTo>
                    <a:pt x="12871" y="17941"/>
                    <a:pt x="13973" y="17764"/>
                    <a:pt x="13973" y="17764"/>
                  </a:cubicBezTo>
                  <a:cubicBezTo>
                    <a:pt x="14734" y="17500"/>
                    <a:pt x="15126" y="17941"/>
                    <a:pt x="15126" y="17941"/>
                  </a:cubicBezTo>
                  <a:cubicBezTo>
                    <a:pt x="16773" y="19215"/>
                    <a:pt x="16773" y="19215"/>
                    <a:pt x="16773" y="19215"/>
                  </a:cubicBezTo>
                  <a:cubicBezTo>
                    <a:pt x="17141" y="19543"/>
                    <a:pt x="17647" y="19190"/>
                    <a:pt x="17647" y="19190"/>
                  </a:cubicBezTo>
                  <a:cubicBezTo>
                    <a:pt x="19066" y="17790"/>
                    <a:pt x="19066" y="17790"/>
                    <a:pt x="19066" y="17790"/>
                  </a:cubicBezTo>
                  <a:cubicBezTo>
                    <a:pt x="19586" y="17310"/>
                    <a:pt x="19206" y="16919"/>
                    <a:pt x="19206" y="16919"/>
                  </a:cubicBezTo>
                  <a:cubicBezTo>
                    <a:pt x="17812" y="15077"/>
                    <a:pt x="17812" y="15077"/>
                    <a:pt x="17812" y="15077"/>
                  </a:cubicBezTo>
                  <a:cubicBezTo>
                    <a:pt x="17457" y="14560"/>
                    <a:pt x="17913" y="13689"/>
                    <a:pt x="17913" y="13689"/>
                  </a:cubicBezTo>
                  <a:cubicBezTo>
                    <a:pt x="18230" y="12781"/>
                    <a:pt x="19016" y="12768"/>
                    <a:pt x="19016" y="12768"/>
                  </a:cubicBezTo>
                  <a:cubicBezTo>
                    <a:pt x="20891" y="12554"/>
                    <a:pt x="20891" y="12554"/>
                    <a:pt x="20891" y="12554"/>
                  </a:cubicBezTo>
                  <a:cubicBezTo>
                    <a:pt x="21385" y="12592"/>
                    <a:pt x="21549" y="12036"/>
                    <a:pt x="21549" y="12036"/>
                  </a:cubicBezTo>
                  <a:cubicBezTo>
                    <a:pt x="21600" y="9816"/>
                    <a:pt x="21600" y="9816"/>
                    <a:pt x="21600" y="9816"/>
                  </a:cubicBezTo>
                  <a:cubicBezTo>
                    <a:pt x="21537" y="9248"/>
                    <a:pt x="21055" y="9236"/>
                    <a:pt x="21055" y="9236"/>
                  </a:cubicBezTo>
                  <a:cubicBezTo>
                    <a:pt x="18433" y="8731"/>
                    <a:pt x="18433" y="8731"/>
                    <a:pt x="18433" y="8731"/>
                  </a:cubicBezTo>
                  <a:cubicBezTo>
                    <a:pt x="17989" y="8617"/>
                    <a:pt x="17787" y="7671"/>
                    <a:pt x="17787" y="7671"/>
                  </a:cubicBezTo>
                  <a:cubicBezTo>
                    <a:pt x="17533" y="6952"/>
                    <a:pt x="17888" y="6523"/>
                    <a:pt x="17888" y="6523"/>
                  </a:cubicBezTo>
                  <a:cubicBezTo>
                    <a:pt x="19054" y="4996"/>
                    <a:pt x="19054" y="4996"/>
                    <a:pt x="19054" y="4996"/>
                  </a:cubicBezTo>
                  <a:cubicBezTo>
                    <a:pt x="19560" y="4466"/>
                    <a:pt x="19269" y="4189"/>
                    <a:pt x="19269" y="4189"/>
                  </a:cubicBezTo>
                  <a:cubicBezTo>
                    <a:pt x="19269" y="4189"/>
                    <a:pt x="18217" y="2952"/>
                    <a:pt x="17825" y="2574"/>
                  </a:cubicBezTo>
                  <a:close/>
                  <a:moveTo>
                    <a:pt x="12618" y="12655"/>
                  </a:moveTo>
                  <a:cubicBezTo>
                    <a:pt x="11592" y="13677"/>
                    <a:pt x="9932" y="13664"/>
                    <a:pt x="8906" y="12642"/>
                  </a:cubicBezTo>
                  <a:cubicBezTo>
                    <a:pt x="7893" y="11620"/>
                    <a:pt x="7905" y="9967"/>
                    <a:pt x="8931" y="8958"/>
                  </a:cubicBezTo>
                  <a:cubicBezTo>
                    <a:pt x="9958" y="7936"/>
                    <a:pt x="11617" y="7949"/>
                    <a:pt x="12631" y="8971"/>
                  </a:cubicBezTo>
                  <a:cubicBezTo>
                    <a:pt x="13644" y="9993"/>
                    <a:pt x="13644" y="11645"/>
                    <a:pt x="12618" y="12655"/>
                  </a:cubicBezTo>
                  <a:close/>
                </a:path>
              </a:pathLst>
            </a:custGeom>
            <a:solidFill>
              <a:schemeClr val="accent1"/>
            </a:solidFill>
            <a:ln w="12700" cap="flat">
              <a:noFill/>
              <a:miter lim="400000"/>
            </a:ln>
            <a:effectLst/>
          </p:spPr>
          <p:txBody>
            <a:bodyPr wrap="square" lIns="45719" tIns="45719" rIns="45719" bIns="45719" numCol="1" anchor="t">
              <a:noAutofit/>
            </a:bodyPr>
            <a:lstStyle/>
            <a:p>
              <a:pPr algn="just">
                <a:lnSpc>
                  <a:spcPct val="120000"/>
                </a:lnSpc>
                <a:defRPr sz="600">
                  <a:solidFill>
                    <a:srgbClr val="404040"/>
                  </a:solidFill>
                  <a:latin typeface="Microsoft YaHei"/>
                  <a:ea typeface="Microsoft YaHei"/>
                  <a:cs typeface="Microsoft YaHei"/>
                  <a:sym typeface="Microsoft YaHei"/>
                </a:defRPr>
              </a:pPr>
            </a:p>
          </p:txBody>
        </p:sp>
        <p:sp>
          <p:nvSpPr>
            <p:cNvPr id="252" name="Freeform 495"/>
            <p:cNvSpPr/>
            <p:nvPr/>
          </p:nvSpPr>
          <p:spPr>
            <a:xfrm>
              <a:off x="417198" y="1113760"/>
              <a:ext cx="62302" cy="12701"/>
            </a:xfrm>
            <a:custGeom>
              <a:avLst/>
              <a:gdLst/>
              <a:ahLst/>
              <a:cxnLst>
                <a:cxn ang="0">
                  <a:pos x="wd2" y="hd2"/>
                </a:cxn>
                <a:cxn ang="5400000">
                  <a:pos x="wd2" y="hd2"/>
                </a:cxn>
                <a:cxn ang="10800000">
                  <a:pos x="wd2" y="hd2"/>
                </a:cxn>
                <a:cxn ang="16200000">
                  <a:pos x="wd2" y="hd2"/>
                </a:cxn>
              </a:cxnLst>
              <a:rect l="0" t="0" r="r" b="b"/>
              <a:pathLst>
                <a:path w="21600" h="19200" fill="norm" stroke="1" extrusionOk="0">
                  <a:moveTo>
                    <a:pt x="20687" y="0"/>
                  </a:moveTo>
                  <a:cubicBezTo>
                    <a:pt x="608" y="0"/>
                    <a:pt x="608" y="0"/>
                    <a:pt x="608" y="0"/>
                  </a:cubicBezTo>
                  <a:cubicBezTo>
                    <a:pt x="608" y="0"/>
                    <a:pt x="0" y="0"/>
                    <a:pt x="0" y="10800"/>
                  </a:cubicBezTo>
                  <a:cubicBezTo>
                    <a:pt x="0" y="21600"/>
                    <a:pt x="1217" y="18900"/>
                    <a:pt x="1217" y="18900"/>
                  </a:cubicBezTo>
                  <a:cubicBezTo>
                    <a:pt x="2434" y="18900"/>
                    <a:pt x="2434" y="18900"/>
                    <a:pt x="2434" y="18900"/>
                  </a:cubicBezTo>
                  <a:cubicBezTo>
                    <a:pt x="2434" y="18900"/>
                    <a:pt x="2434" y="18900"/>
                    <a:pt x="2434" y="18900"/>
                  </a:cubicBezTo>
                  <a:cubicBezTo>
                    <a:pt x="18862" y="18900"/>
                    <a:pt x="18862" y="18900"/>
                    <a:pt x="18862" y="18900"/>
                  </a:cubicBezTo>
                  <a:cubicBezTo>
                    <a:pt x="20687" y="18900"/>
                    <a:pt x="20687" y="18900"/>
                    <a:pt x="20687" y="18900"/>
                  </a:cubicBezTo>
                  <a:cubicBezTo>
                    <a:pt x="20687" y="18900"/>
                    <a:pt x="21600" y="16200"/>
                    <a:pt x="21600" y="10800"/>
                  </a:cubicBezTo>
                  <a:cubicBezTo>
                    <a:pt x="21600" y="2700"/>
                    <a:pt x="20687" y="0"/>
                    <a:pt x="20687" y="0"/>
                  </a:cubicBezTo>
                  <a:close/>
                </a:path>
              </a:pathLst>
            </a:custGeom>
            <a:solidFill>
              <a:srgbClr val="FFFFFF"/>
            </a:solidFill>
            <a:ln w="12700" cap="flat">
              <a:noFill/>
              <a:miter lim="400000"/>
            </a:ln>
            <a:effectLst/>
          </p:spPr>
          <p:txBody>
            <a:bodyPr wrap="square" lIns="45719" tIns="45719" rIns="45719" bIns="45719" numCol="1" anchor="t">
              <a:noAutofit/>
            </a:bodyPr>
            <a:lstStyle/>
            <a:p>
              <a:pPr algn="just">
                <a:lnSpc>
                  <a:spcPct val="120000"/>
                </a:lnSpc>
                <a:defRPr sz="600">
                  <a:solidFill>
                    <a:srgbClr val="404040"/>
                  </a:solidFill>
                  <a:latin typeface="Microsoft YaHei"/>
                  <a:ea typeface="Microsoft YaHei"/>
                  <a:cs typeface="Microsoft YaHei"/>
                  <a:sym typeface="Microsoft YaHei"/>
                </a:defRPr>
              </a:pPr>
            </a:p>
          </p:txBody>
        </p:sp>
        <p:sp>
          <p:nvSpPr>
            <p:cNvPr id="253" name="Freeform 496"/>
            <p:cNvSpPr/>
            <p:nvPr/>
          </p:nvSpPr>
          <p:spPr>
            <a:xfrm>
              <a:off x="413860" y="1104118"/>
              <a:ext cx="68236" cy="12701"/>
            </a:xfrm>
            <a:custGeom>
              <a:avLst/>
              <a:gdLst/>
              <a:ahLst/>
              <a:cxnLst>
                <a:cxn ang="0">
                  <a:pos x="wd2" y="hd2"/>
                </a:cxn>
                <a:cxn ang="5400000">
                  <a:pos x="wd2" y="hd2"/>
                </a:cxn>
                <a:cxn ang="10800000">
                  <a:pos x="wd2" y="hd2"/>
                </a:cxn>
                <a:cxn ang="16200000">
                  <a:pos x="wd2" y="hd2"/>
                </a:cxn>
              </a:cxnLst>
              <a:rect l="0" t="0" r="r" b="b"/>
              <a:pathLst>
                <a:path w="21600" h="19200" fill="norm" stroke="1" extrusionOk="0">
                  <a:moveTo>
                    <a:pt x="20769" y="0"/>
                  </a:moveTo>
                  <a:cubicBezTo>
                    <a:pt x="831" y="0"/>
                    <a:pt x="831" y="0"/>
                    <a:pt x="831" y="0"/>
                  </a:cubicBezTo>
                  <a:cubicBezTo>
                    <a:pt x="831" y="0"/>
                    <a:pt x="0" y="0"/>
                    <a:pt x="0" y="10800"/>
                  </a:cubicBezTo>
                  <a:cubicBezTo>
                    <a:pt x="0" y="21600"/>
                    <a:pt x="1662" y="18900"/>
                    <a:pt x="1662" y="18900"/>
                  </a:cubicBezTo>
                  <a:cubicBezTo>
                    <a:pt x="19938" y="18900"/>
                    <a:pt x="19938" y="18900"/>
                    <a:pt x="19938" y="18900"/>
                  </a:cubicBezTo>
                  <a:cubicBezTo>
                    <a:pt x="20769" y="18900"/>
                    <a:pt x="20769" y="18900"/>
                    <a:pt x="20769" y="18900"/>
                  </a:cubicBezTo>
                  <a:cubicBezTo>
                    <a:pt x="20769" y="18900"/>
                    <a:pt x="21600" y="18900"/>
                    <a:pt x="21600" y="8100"/>
                  </a:cubicBezTo>
                  <a:cubicBezTo>
                    <a:pt x="21600" y="0"/>
                    <a:pt x="20769" y="0"/>
                    <a:pt x="20769" y="0"/>
                  </a:cubicBezTo>
                  <a:close/>
                </a:path>
              </a:pathLst>
            </a:custGeom>
            <a:solidFill>
              <a:srgbClr val="FFFFFF"/>
            </a:solidFill>
            <a:ln w="12700" cap="flat">
              <a:noFill/>
              <a:miter lim="400000"/>
            </a:ln>
            <a:effectLst/>
          </p:spPr>
          <p:txBody>
            <a:bodyPr wrap="square" lIns="45719" tIns="45719" rIns="45719" bIns="45719" numCol="1" anchor="t">
              <a:noAutofit/>
            </a:bodyPr>
            <a:lstStyle/>
            <a:p>
              <a:pPr algn="just">
                <a:lnSpc>
                  <a:spcPct val="120000"/>
                </a:lnSpc>
                <a:defRPr sz="600">
                  <a:solidFill>
                    <a:srgbClr val="404040"/>
                  </a:solidFill>
                  <a:latin typeface="Microsoft YaHei"/>
                  <a:ea typeface="Microsoft YaHei"/>
                  <a:cs typeface="Microsoft YaHei"/>
                  <a:sym typeface="Microsoft YaHei"/>
                </a:defRPr>
              </a:pPr>
            </a:p>
          </p:txBody>
        </p:sp>
        <p:sp>
          <p:nvSpPr>
            <p:cNvPr id="254" name="Freeform 497"/>
            <p:cNvSpPr/>
            <p:nvPr/>
          </p:nvSpPr>
          <p:spPr>
            <a:xfrm>
              <a:off x="413860" y="1084855"/>
              <a:ext cx="68236" cy="12701"/>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21046" y="0"/>
                  </a:moveTo>
                  <a:cubicBezTo>
                    <a:pt x="831" y="0"/>
                    <a:pt x="831" y="0"/>
                    <a:pt x="831" y="0"/>
                  </a:cubicBezTo>
                  <a:cubicBezTo>
                    <a:pt x="831" y="0"/>
                    <a:pt x="0" y="3086"/>
                    <a:pt x="0" y="12343"/>
                  </a:cubicBezTo>
                  <a:cubicBezTo>
                    <a:pt x="0" y="21600"/>
                    <a:pt x="831" y="21600"/>
                    <a:pt x="831" y="21600"/>
                  </a:cubicBezTo>
                  <a:cubicBezTo>
                    <a:pt x="20769" y="21600"/>
                    <a:pt x="20769" y="21600"/>
                    <a:pt x="20769" y="21600"/>
                  </a:cubicBezTo>
                  <a:cubicBezTo>
                    <a:pt x="20769" y="21600"/>
                    <a:pt x="21600" y="21600"/>
                    <a:pt x="21600" y="9257"/>
                  </a:cubicBezTo>
                  <a:cubicBezTo>
                    <a:pt x="21600" y="0"/>
                    <a:pt x="21046" y="0"/>
                    <a:pt x="21046" y="0"/>
                  </a:cubicBezTo>
                  <a:close/>
                </a:path>
              </a:pathLst>
            </a:custGeom>
            <a:solidFill>
              <a:srgbClr val="FFFFFF"/>
            </a:solidFill>
            <a:ln w="12700" cap="flat">
              <a:noFill/>
              <a:miter lim="400000"/>
            </a:ln>
            <a:effectLst/>
          </p:spPr>
          <p:txBody>
            <a:bodyPr wrap="square" lIns="45719" tIns="45719" rIns="45719" bIns="45719" numCol="1" anchor="t">
              <a:noAutofit/>
            </a:bodyPr>
            <a:lstStyle/>
            <a:p>
              <a:pPr algn="just">
                <a:lnSpc>
                  <a:spcPct val="120000"/>
                </a:lnSpc>
                <a:defRPr sz="600">
                  <a:solidFill>
                    <a:srgbClr val="404040"/>
                  </a:solidFill>
                  <a:latin typeface="Microsoft YaHei"/>
                  <a:ea typeface="Microsoft YaHei"/>
                  <a:cs typeface="Microsoft YaHei"/>
                  <a:sym typeface="Microsoft YaHei"/>
                </a:defRPr>
              </a:pPr>
            </a:p>
          </p:txBody>
        </p:sp>
        <p:sp>
          <p:nvSpPr>
            <p:cNvPr id="255" name="Freeform 498"/>
            <p:cNvSpPr/>
            <p:nvPr/>
          </p:nvSpPr>
          <p:spPr>
            <a:xfrm>
              <a:off x="413860" y="1094496"/>
              <a:ext cx="68236" cy="12701"/>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21046" y="0"/>
                  </a:moveTo>
                  <a:cubicBezTo>
                    <a:pt x="831" y="0"/>
                    <a:pt x="831" y="0"/>
                    <a:pt x="831" y="0"/>
                  </a:cubicBezTo>
                  <a:cubicBezTo>
                    <a:pt x="831" y="0"/>
                    <a:pt x="0" y="3086"/>
                    <a:pt x="0" y="12343"/>
                  </a:cubicBezTo>
                  <a:cubicBezTo>
                    <a:pt x="0" y="21600"/>
                    <a:pt x="831" y="21600"/>
                    <a:pt x="831" y="21600"/>
                  </a:cubicBezTo>
                  <a:cubicBezTo>
                    <a:pt x="20769" y="21600"/>
                    <a:pt x="20769" y="21600"/>
                    <a:pt x="20769" y="21600"/>
                  </a:cubicBezTo>
                  <a:cubicBezTo>
                    <a:pt x="20769" y="21600"/>
                    <a:pt x="21600" y="21600"/>
                    <a:pt x="21600" y="9257"/>
                  </a:cubicBezTo>
                  <a:cubicBezTo>
                    <a:pt x="21600" y="0"/>
                    <a:pt x="21046" y="0"/>
                    <a:pt x="21046" y="0"/>
                  </a:cubicBezTo>
                  <a:close/>
                </a:path>
              </a:pathLst>
            </a:custGeom>
            <a:solidFill>
              <a:srgbClr val="FFFFFF"/>
            </a:solidFill>
            <a:ln w="12700" cap="flat">
              <a:noFill/>
              <a:miter lim="400000"/>
            </a:ln>
            <a:effectLst/>
          </p:spPr>
          <p:txBody>
            <a:bodyPr wrap="square" lIns="45719" tIns="45719" rIns="45719" bIns="45719" numCol="1" anchor="t">
              <a:noAutofit/>
            </a:bodyPr>
            <a:lstStyle/>
            <a:p>
              <a:pPr algn="just">
                <a:lnSpc>
                  <a:spcPct val="120000"/>
                </a:lnSpc>
                <a:defRPr sz="600">
                  <a:solidFill>
                    <a:srgbClr val="404040"/>
                  </a:solidFill>
                  <a:latin typeface="Microsoft YaHei"/>
                  <a:ea typeface="Microsoft YaHei"/>
                  <a:cs typeface="Microsoft YaHei"/>
                  <a:sym typeface="Microsoft YaHei"/>
                </a:defRPr>
              </a:pPr>
            </a:p>
          </p:txBody>
        </p:sp>
        <p:sp>
          <p:nvSpPr>
            <p:cNvPr id="256" name="Freeform 499"/>
            <p:cNvSpPr/>
            <p:nvPr/>
          </p:nvSpPr>
          <p:spPr>
            <a:xfrm>
              <a:off x="366392" y="882235"/>
              <a:ext cx="162430" cy="201368"/>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8448" y="2442"/>
                  </a:moveTo>
                  <a:cubicBezTo>
                    <a:pt x="16579" y="939"/>
                    <a:pt x="14011" y="94"/>
                    <a:pt x="10975" y="0"/>
                  </a:cubicBezTo>
                  <a:cubicBezTo>
                    <a:pt x="10975" y="0"/>
                    <a:pt x="10975" y="0"/>
                    <a:pt x="10858" y="0"/>
                  </a:cubicBezTo>
                  <a:cubicBezTo>
                    <a:pt x="10158" y="0"/>
                    <a:pt x="10158" y="0"/>
                    <a:pt x="10158" y="0"/>
                  </a:cubicBezTo>
                  <a:cubicBezTo>
                    <a:pt x="7356" y="0"/>
                    <a:pt x="5137" y="845"/>
                    <a:pt x="3152" y="2442"/>
                  </a:cubicBezTo>
                  <a:cubicBezTo>
                    <a:pt x="2335" y="3099"/>
                    <a:pt x="1518" y="3757"/>
                    <a:pt x="934" y="4790"/>
                  </a:cubicBezTo>
                  <a:cubicBezTo>
                    <a:pt x="350" y="5823"/>
                    <a:pt x="0" y="6950"/>
                    <a:pt x="0" y="8170"/>
                  </a:cubicBezTo>
                  <a:cubicBezTo>
                    <a:pt x="0" y="8640"/>
                    <a:pt x="0" y="8640"/>
                    <a:pt x="0" y="8640"/>
                  </a:cubicBezTo>
                  <a:cubicBezTo>
                    <a:pt x="0" y="8734"/>
                    <a:pt x="0" y="8734"/>
                    <a:pt x="0" y="8734"/>
                  </a:cubicBezTo>
                  <a:cubicBezTo>
                    <a:pt x="117" y="10237"/>
                    <a:pt x="467" y="11457"/>
                    <a:pt x="1051" y="12490"/>
                  </a:cubicBezTo>
                  <a:cubicBezTo>
                    <a:pt x="1518" y="13336"/>
                    <a:pt x="2102" y="14181"/>
                    <a:pt x="2685" y="15026"/>
                  </a:cubicBezTo>
                  <a:cubicBezTo>
                    <a:pt x="2919" y="15308"/>
                    <a:pt x="2919" y="15308"/>
                    <a:pt x="2919" y="15308"/>
                  </a:cubicBezTo>
                  <a:cubicBezTo>
                    <a:pt x="3036" y="15496"/>
                    <a:pt x="3152" y="15683"/>
                    <a:pt x="3269" y="15871"/>
                  </a:cubicBezTo>
                  <a:cubicBezTo>
                    <a:pt x="3853" y="16623"/>
                    <a:pt x="4320" y="17280"/>
                    <a:pt x="4670" y="18125"/>
                  </a:cubicBezTo>
                  <a:cubicBezTo>
                    <a:pt x="4787" y="18501"/>
                    <a:pt x="4787" y="18877"/>
                    <a:pt x="4904" y="19252"/>
                  </a:cubicBezTo>
                  <a:cubicBezTo>
                    <a:pt x="4904" y="19534"/>
                    <a:pt x="4904" y="19722"/>
                    <a:pt x="5021" y="20003"/>
                  </a:cubicBezTo>
                  <a:cubicBezTo>
                    <a:pt x="5137" y="20661"/>
                    <a:pt x="5721" y="21130"/>
                    <a:pt x="6071" y="21506"/>
                  </a:cubicBezTo>
                  <a:cubicBezTo>
                    <a:pt x="6188" y="21600"/>
                    <a:pt x="6305" y="21600"/>
                    <a:pt x="6422" y="21600"/>
                  </a:cubicBezTo>
                  <a:cubicBezTo>
                    <a:pt x="15178" y="21600"/>
                    <a:pt x="15178" y="21600"/>
                    <a:pt x="15178" y="21600"/>
                  </a:cubicBezTo>
                  <a:cubicBezTo>
                    <a:pt x="15412" y="21600"/>
                    <a:pt x="15529" y="21600"/>
                    <a:pt x="15645" y="21506"/>
                  </a:cubicBezTo>
                  <a:cubicBezTo>
                    <a:pt x="16346" y="20943"/>
                    <a:pt x="16463" y="20097"/>
                    <a:pt x="16579" y="19252"/>
                  </a:cubicBezTo>
                  <a:cubicBezTo>
                    <a:pt x="16696" y="18877"/>
                    <a:pt x="16813" y="18501"/>
                    <a:pt x="16930" y="18125"/>
                  </a:cubicBezTo>
                  <a:cubicBezTo>
                    <a:pt x="17280" y="17374"/>
                    <a:pt x="17747" y="16529"/>
                    <a:pt x="18214" y="15777"/>
                  </a:cubicBezTo>
                  <a:cubicBezTo>
                    <a:pt x="18448" y="15590"/>
                    <a:pt x="18564" y="15402"/>
                    <a:pt x="18681" y="15308"/>
                  </a:cubicBezTo>
                  <a:cubicBezTo>
                    <a:pt x="18798" y="15026"/>
                    <a:pt x="18915" y="14744"/>
                    <a:pt x="19148" y="14557"/>
                  </a:cubicBezTo>
                  <a:cubicBezTo>
                    <a:pt x="20199" y="12866"/>
                    <a:pt x="21483" y="11176"/>
                    <a:pt x="21600" y="8640"/>
                  </a:cubicBezTo>
                  <a:cubicBezTo>
                    <a:pt x="21600" y="8640"/>
                    <a:pt x="21600" y="8640"/>
                    <a:pt x="21600" y="8640"/>
                  </a:cubicBezTo>
                  <a:cubicBezTo>
                    <a:pt x="21600" y="8358"/>
                    <a:pt x="21600" y="8358"/>
                    <a:pt x="21600" y="8358"/>
                  </a:cubicBezTo>
                  <a:cubicBezTo>
                    <a:pt x="21483" y="6010"/>
                    <a:pt x="20432" y="4038"/>
                    <a:pt x="18448" y="2442"/>
                  </a:cubicBezTo>
                  <a:close/>
                  <a:moveTo>
                    <a:pt x="20549" y="8640"/>
                  </a:moveTo>
                  <a:cubicBezTo>
                    <a:pt x="20316" y="10894"/>
                    <a:pt x="19265" y="12490"/>
                    <a:pt x="18214" y="14087"/>
                  </a:cubicBezTo>
                  <a:cubicBezTo>
                    <a:pt x="17981" y="14369"/>
                    <a:pt x="17864" y="14650"/>
                    <a:pt x="17747" y="14838"/>
                  </a:cubicBezTo>
                  <a:cubicBezTo>
                    <a:pt x="17630" y="15026"/>
                    <a:pt x="17397" y="15214"/>
                    <a:pt x="17280" y="15402"/>
                  </a:cubicBezTo>
                  <a:cubicBezTo>
                    <a:pt x="17280" y="15402"/>
                    <a:pt x="17280" y="15402"/>
                    <a:pt x="17280" y="15402"/>
                  </a:cubicBezTo>
                  <a:cubicBezTo>
                    <a:pt x="17280" y="15120"/>
                    <a:pt x="17280" y="14932"/>
                    <a:pt x="17397" y="14463"/>
                  </a:cubicBezTo>
                  <a:cubicBezTo>
                    <a:pt x="17514" y="13899"/>
                    <a:pt x="17280" y="13523"/>
                    <a:pt x="17280" y="13242"/>
                  </a:cubicBezTo>
                  <a:cubicBezTo>
                    <a:pt x="17163" y="12866"/>
                    <a:pt x="16930" y="12115"/>
                    <a:pt x="16930" y="12115"/>
                  </a:cubicBezTo>
                  <a:cubicBezTo>
                    <a:pt x="16930" y="11270"/>
                    <a:pt x="16463" y="11457"/>
                    <a:pt x="16463" y="11457"/>
                  </a:cubicBezTo>
                  <a:cubicBezTo>
                    <a:pt x="16229" y="11082"/>
                    <a:pt x="13661" y="10330"/>
                    <a:pt x="13661" y="10330"/>
                  </a:cubicBezTo>
                  <a:cubicBezTo>
                    <a:pt x="12493" y="9485"/>
                    <a:pt x="12493" y="9485"/>
                    <a:pt x="12493" y="9485"/>
                  </a:cubicBezTo>
                  <a:cubicBezTo>
                    <a:pt x="12726" y="9673"/>
                    <a:pt x="12726" y="9673"/>
                    <a:pt x="12726" y="9673"/>
                  </a:cubicBezTo>
                  <a:cubicBezTo>
                    <a:pt x="12726" y="10424"/>
                    <a:pt x="11792" y="12866"/>
                    <a:pt x="11792" y="12866"/>
                  </a:cubicBezTo>
                  <a:cubicBezTo>
                    <a:pt x="11909" y="12584"/>
                    <a:pt x="11209" y="11645"/>
                    <a:pt x="11209" y="11645"/>
                  </a:cubicBezTo>
                  <a:cubicBezTo>
                    <a:pt x="11092" y="11551"/>
                    <a:pt x="11325" y="10988"/>
                    <a:pt x="11325" y="10988"/>
                  </a:cubicBezTo>
                  <a:cubicBezTo>
                    <a:pt x="10508" y="10237"/>
                    <a:pt x="10041" y="11082"/>
                    <a:pt x="10041" y="11082"/>
                  </a:cubicBezTo>
                  <a:cubicBezTo>
                    <a:pt x="9924" y="11270"/>
                    <a:pt x="10391" y="11833"/>
                    <a:pt x="10391" y="11833"/>
                  </a:cubicBezTo>
                  <a:cubicBezTo>
                    <a:pt x="10275" y="11927"/>
                    <a:pt x="10275" y="12490"/>
                    <a:pt x="10275" y="12490"/>
                  </a:cubicBezTo>
                  <a:cubicBezTo>
                    <a:pt x="10158" y="12678"/>
                    <a:pt x="9924" y="13242"/>
                    <a:pt x="9924" y="13242"/>
                  </a:cubicBezTo>
                  <a:cubicBezTo>
                    <a:pt x="9341" y="12021"/>
                    <a:pt x="9107" y="9673"/>
                    <a:pt x="9107" y="9673"/>
                  </a:cubicBezTo>
                  <a:cubicBezTo>
                    <a:pt x="8990" y="9579"/>
                    <a:pt x="9341" y="9485"/>
                    <a:pt x="9341" y="9485"/>
                  </a:cubicBezTo>
                  <a:cubicBezTo>
                    <a:pt x="9574" y="9767"/>
                    <a:pt x="9574" y="9767"/>
                    <a:pt x="9574" y="9767"/>
                  </a:cubicBezTo>
                  <a:cubicBezTo>
                    <a:pt x="9808" y="10143"/>
                    <a:pt x="10858" y="10612"/>
                    <a:pt x="10858" y="10612"/>
                  </a:cubicBezTo>
                  <a:cubicBezTo>
                    <a:pt x="11909" y="10049"/>
                    <a:pt x="11909" y="10049"/>
                    <a:pt x="11909" y="10049"/>
                  </a:cubicBezTo>
                  <a:cubicBezTo>
                    <a:pt x="12610" y="9767"/>
                    <a:pt x="12493" y="9485"/>
                    <a:pt x="12493" y="9485"/>
                  </a:cubicBezTo>
                  <a:cubicBezTo>
                    <a:pt x="12376" y="9391"/>
                    <a:pt x="12376" y="8828"/>
                    <a:pt x="12376" y="8828"/>
                  </a:cubicBezTo>
                  <a:cubicBezTo>
                    <a:pt x="12493" y="8734"/>
                    <a:pt x="12843" y="7983"/>
                    <a:pt x="12843" y="7983"/>
                  </a:cubicBezTo>
                  <a:cubicBezTo>
                    <a:pt x="13310" y="7513"/>
                    <a:pt x="13194" y="6668"/>
                    <a:pt x="13194" y="6668"/>
                  </a:cubicBezTo>
                  <a:cubicBezTo>
                    <a:pt x="13894" y="3850"/>
                    <a:pt x="10508" y="4132"/>
                    <a:pt x="10508" y="4132"/>
                  </a:cubicBezTo>
                  <a:cubicBezTo>
                    <a:pt x="8056" y="4320"/>
                    <a:pt x="8757" y="6762"/>
                    <a:pt x="8757" y="6762"/>
                  </a:cubicBezTo>
                  <a:cubicBezTo>
                    <a:pt x="8406" y="6856"/>
                    <a:pt x="8990" y="7795"/>
                    <a:pt x="8990" y="7795"/>
                  </a:cubicBezTo>
                  <a:cubicBezTo>
                    <a:pt x="8874" y="7889"/>
                    <a:pt x="9224" y="8546"/>
                    <a:pt x="9224" y="8546"/>
                  </a:cubicBezTo>
                  <a:cubicBezTo>
                    <a:pt x="9341" y="9297"/>
                    <a:pt x="9341" y="9297"/>
                    <a:pt x="9341" y="9297"/>
                  </a:cubicBezTo>
                  <a:cubicBezTo>
                    <a:pt x="9107" y="9391"/>
                    <a:pt x="8290" y="10237"/>
                    <a:pt x="8290" y="10237"/>
                  </a:cubicBezTo>
                  <a:cubicBezTo>
                    <a:pt x="6889" y="10237"/>
                    <a:pt x="5488" y="11176"/>
                    <a:pt x="5488" y="11176"/>
                  </a:cubicBezTo>
                  <a:cubicBezTo>
                    <a:pt x="4670" y="11082"/>
                    <a:pt x="4787" y="11551"/>
                    <a:pt x="4787" y="12115"/>
                  </a:cubicBezTo>
                  <a:cubicBezTo>
                    <a:pt x="4787" y="12584"/>
                    <a:pt x="4787" y="12490"/>
                    <a:pt x="4437" y="13242"/>
                  </a:cubicBezTo>
                  <a:cubicBezTo>
                    <a:pt x="4086" y="13899"/>
                    <a:pt x="4554" y="13523"/>
                    <a:pt x="4320" y="13899"/>
                  </a:cubicBezTo>
                  <a:cubicBezTo>
                    <a:pt x="4203" y="14181"/>
                    <a:pt x="4203" y="14463"/>
                    <a:pt x="4203" y="14932"/>
                  </a:cubicBezTo>
                  <a:cubicBezTo>
                    <a:pt x="4203" y="15026"/>
                    <a:pt x="4203" y="15214"/>
                    <a:pt x="4203" y="15308"/>
                  </a:cubicBezTo>
                  <a:cubicBezTo>
                    <a:pt x="4086" y="15214"/>
                    <a:pt x="3970" y="15026"/>
                    <a:pt x="3853" y="14932"/>
                  </a:cubicBezTo>
                  <a:cubicBezTo>
                    <a:pt x="3619" y="14557"/>
                    <a:pt x="3619" y="14557"/>
                    <a:pt x="3619" y="14557"/>
                  </a:cubicBezTo>
                  <a:cubicBezTo>
                    <a:pt x="3036" y="13805"/>
                    <a:pt x="2452" y="12960"/>
                    <a:pt x="1985" y="12115"/>
                  </a:cubicBezTo>
                  <a:cubicBezTo>
                    <a:pt x="1401" y="11176"/>
                    <a:pt x="1168" y="10143"/>
                    <a:pt x="1051" y="8640"/>
                  </a:cubicBezTo>
                  <a:cubicBezTo>
                    <a:pt x="1051" y="8170"/>
                    <a:pt x="1051" y="8170"/>
                    <a:pt x="1051" y="8170"/>
                  </a:cubicBezTo>
                  <a:cubicBezTo>
                    <a:pt x="1168" y="7043"/>
                    <a:pt x="1401" y="6104"/>
                    <a:pt x="1985" y="5165"/>
                  </a:cubicBezTo>
                  <a:cubicBezTo>
                    <a:pt x="2452" y="4320"/>
                    <a:pt x="3152" y="3663"/>
                    <a:pt x="3853" y="3099"/>
                  </a:cubicBezTo>
                  <a:cubicBezTo>
                    <a:pt x="5604" y="1597"/>
                    <a:pt x="7706" y="939"/>
                    <a:pt x="10158" y="845"/>
                  </a:cubicBezTo>
                  <a:cubicBezTo>
                    <a:pt x="10858" y="845"/>
                    <a:pt x="10858" y="845"/>
                    <a:pt x="10858" y="845"/>
                  </a:cubicBezTo>
                  <a:cubicBezTo>
                    <a:pt x="13661" y="939"/>
                    <a:pt x="15996" y="1690"/>
                    <a:pt x="17630" y="3005"/>
                  </a:cubicBezTo>
                  <a:cubicBezTo>
                    <a:pt x="19498" y="4508"/>
                    <a:pt x="20432" y="6292"/>
                    <a:pt x="20549" y="8452"/>
                  </a:cubicBezTo>
                  <a:lnTo>
                    <a:pt x="20549" y="8640"/>
                  </a:lnTo>
                  <a:close/>
                </a:path>
              </a:pathLst>
            </a:custGeom>
            <a:solidFill>
              <a:srgbClr val="FFFFFF"/>
            </a:solidFill>
            <a:ln w="12700" cap="flat">
              <a:noFill/>
              <a:miter lim="400000"/>
            </a:ln>
            <a:effectLst/>
          </p:spPr>
          <p:txBody>
            <a:bodyPr wrap="square" lIns="45719" tIns="45719" rIns="45719" bIns="45719" numCol="1" anchor="t">
              <a:noAutofit/>
            </a:bodyPr>
            <a:lstStyle/>
            <a:p>
              <a:pPr algn="just">
                <a:lnSpc>
                  <a:spcPct val="120000"/>
                </a:lnSpc>
                <a:defRPr sz="600">
                  <a:solidFill>
                    <a:srgbClr val="404040"/>
                  </a:solidFill>
                  <a:latin typeface="Microsoft YaHei"/>
                  <a:ea typeface="Microsoft YaHei"/>
                  <a:cs typeface="Microsoft YaHei"/>
                  <a:sym typeface="Microsoft YaHei"/>
                </a:defRPr>
              </a:pPr>
            </a:p>
          </p:txBody>
        </p:sp>
        <p:sp>
          <p:nvSpPr>
            <p:cNvPr id="257" name="Freeform 500"/>
            <p:cNvSpPr/>
            <p:nvPr/>
          </p:nvSpPr>
          <p:spPr>
            <a:xfrm>
              <a:off x="963820" y="879268"/>
              <a:ext cx="215460" cy="185052"/>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4400" y="0"/>
                  </a:moveTo>
                  <a:cubicBezTo>
                    <a:pt x="7112" y="0"/>
                    <a:pt x="7112" y="0"/>
                    <a:pt x="7112" y="0"/>
                  </a:cubicBezTo>
                  <a:cubicBezTo>
                    <a:pt x="3600" y="0"/>
                    <a:pt x="615" y="2969"/>
                    <a:pt x="0" y="6961"/>
                  </a:cubicBezTo>
                  <a:cubicBezTo>
                    <a:pt x="2195" y="6961"/>
                    <a:pt x="2195" y="6961"/>
                    <a:pt x="2195" y="6961"/>
                  </a:cubicBezTo>
                  <a:cubicBezTo>
                    <a:pt x="2898" y="4300"/>
                    <a:pt x="4917" y="2355"/>
                    <a:pt x="7376" y="2355"/>
                  </a:cubicBezTo>
                  <a:cubicBezTo>
                    <a:pt x="14137" y="2355"/>
                    <a:pt x="14137" y="2355"/>
                    <a:pt x="14137" y="2355"/>
                  </a:cubicBezTo>
                  <a:cubicBezTo>
                    <a:pt x="17122" y="2355"/>
                    <a:pt x="19493" y="5221"/>
                    <a:pt x="19493" y="8701"/>
                  </a:cubicBezTo>
                  <a:cubicBezTo>
                    <a:pt x="19493" y="12182"/>
                    <a:pt x="17122" y="14946"/>
                    <a:pt x="14137" y="14946"/>
                  </a:cubicBezTo>
                  <a:cubicBezTo>
                    <a:pt x="10800" y="14946"/>
                    <a:pt x="10800" y="14946"/>
                    <a:pt x="10800" y="14946"/>
                  </a:cubicBezTo>
                  <a:cubicBezTo>
                    <a:pt x="10800" y="15253"/>
                    <a:pt x="10800" y="15560"/>
                    <a:pt x="10800" y="15867"/>
                  </a:cubicBezTo>
                  <a:cubicBezTo>
                    <a:pt x="10800" y="16379"/>
                    <a:pt x="10800" y="16379"/>
                    <a:pt x="10800" y="16379"/>
                  </a:cubicBezTo>
                  <a:cubicBezTo>
                    <a:pt x="10800" y="16584"/>
                    <a:pt x="10800" y="16891"/>
                    <a:pt x="10800" y="17198"/>
                  </a:cubicBezTo>
                  <a:cubicBezTo>
                    <a:pt x="12205" y="17198"/>
                    <a:pt x="12205" y="17198"/>
                    <a:pt x="12205" y="17198"/>
                  </a:cubicBezTo>
                  <a:cubicBezTo>
                    <a:pt x="16595" y="21600"/>
                    <a:pt x="16595" y="21600"/>
                    <a:pt x="16595" y="21600"/>
                  </a:cubicBezTo>
                  <a:cubicBezTo>
                    <a:pt x="16332" y="16891"/>
                    <a:pt x="16332" y="16891"/>
                    <a:pt x="16332" y="16891"/>
                  </a:cubicBezTo>
                  <a:cubicBezTo>
                    <a:pt x="19317" y="15970"/>
                    <a:pt x="21600" y="12694"/>
                    <a:pt x="21600" y="8804"/>
                  </a:cubicBezTo>
                  <a:cubicBezTo>
                    <a:pt x="21600" y="8394"/>
                    <a:pt x="21600" y="8394"/>
                    <a:pt x="21600" y="8394"/>
                  </a:cubicBezTo>
                  <a:cubicBezTo>
                    <a:pt x="21600" y="3788"/>
                    <a:pt x="18439" y="0"/>
                    <a:pt x="14400" y="0"/>
                  </a:cubicBezTo>
                  <a:close/>
                </a:path>
              </a:pathLst>
            </a:custGeom>
            <a:solidFill>
              <a:srgbClr val="FFFFFF"/>
            </a:solidFill>
            <a:ln w="12700" cap="flat">
              <a:noFill/>
              <a:miter lim="400000"/>
            </a:ln>
            <a:effectLst/>
          </p:spPr>
          <p:txBody>
            <a:bodyPr wrap="square" lIns="45719" tIns="45719" rIns="45719" bIns="45719" numCol="1" anchor="t">
              <a:noAutofit/>
            </a:bodyPr>
            <a:lstStyle/>
            <a:p>
              <a:pPr algn="just">
                <a:lnSpc>
                  <a:spcPct val="120000"/>
                </a:lnSpc>
                <a:defRPr sz="600">
                  <a:solidFill>
                    <a:srgbClr val="404040"/>
                  </a:solidFill>
                  <a:latin typeface="Microsoft YaHei"/>
                  <a:ea typeface="Microsoft YaHei"/>
                  <a:cs typeface="Microsoft YaHei"/>
                  <a:sym typeface="Microsoft YaHei"/>
                </a:defRPr>
              </a:pPr>
            </a:p>
          </p:txBody>
        </p:sp>
        <p:sp>
          <p:nvSpPr>
            <p:cNvPr id="258" name="Freeform 501"/>
            <p:cNvSpPr/>
            <p:nvPr/>
          </p:nvSpPr>
          <p:spPr>
            <a:xfrm>
              <a:off x="953762" y="1020559"/>
              <a:ext cx="12701" cy="20027"/>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0"/>
                  </a:moveTo>
                  <a:cubicBezTo>
                    <a:pt x="0" y="21600"/>
                    <a:pt x="0" y="21600"/>
                    <a:pt x="0" y="21600"/>
                  </a:cubicBezTo>
                  <a:cubicBezTo>
                    <a:pt x="6480" y="20661"/>
                    <a:pt x="12960" y="19722"/>
                    <a:pt x="17280" y="17843"/>
                  </a:cubicBezTo>
                  <a:cubicBezTo>
                    <a:pt x="19440" y="15965"/>
                    <a:pt x="21600" y="13148"/>
                    <a:pt x="21600" y="10330"/>
                  </a:cubicBezTo>
                  <a:cubicBezTo>
                    <a:pt x="21600" y="7513"/>
                    <a:pt x="21600" y="5635"/>
                    <a:pt x="17280" y="3757"/>
                  </a:cubicBezTo>
                  <a:cubicBezTo>
                    <a:pt x="15120" y="2817"/>
                    <a:pt x="8640" y="939"/>
                    <a:pt x="0" y="0"/>
                  </a:cubicBezTo>
                  <a:close/>
                </a:path>
              </a:pathLst>
            </a:custGeom>
            <a:solidFill>
              <a:srgbClr val="FFFFFF"/>
            </a:solidFill>
            <a:ln w="12700" cap="flat">
              <a:noFill/>
              <a:miter lim="400000"/>
            </a:ln>
            <a:effectLst/>
          </p:spPr>
          <p:txBody>
            <a:bodyPr wrap="square" lIns="45719" tIns="45719" rIns="45719" bIns="45719" numCol="1" anchor="t">
              <a:noAutofit/>
            </a:bodyPr>
            <a:lstStyle/>
            <a:p>
              <a:pPr algn="just">
                <a:lnSpc>
                  <a:spcPct val="120000"/>
                </a:lnSpc>
                <a:defRPr sz="600">
                  <a:solidFill>
                    <a:srgbClr val="404040"/>
                  </a:solidFill>
                  <a:latin typeface="Microsoft YaHei"/>
                  <a:ea typeface="Microsoft YaHei"/>
                  <a:cs typeface="Microsoft YaHei"/>
                  <a:sym typeface="Microsoft YaHei"/>
                </a:defRPr>
              </a:pPr>
            </a:p>
          </p:txBody>
        </p:sp>
        <p:sp>
          <p:nvSpPr>
            <p:cNvPr id="259" name="Freeform 502"/>
            <p:cNvSpPr/>
            <p:nvPr/>
          </p:nvSpPr>
          <p:spPr>
            <a:xfrm>
              <a:off x="910048" y="976058"/>
              <a:ext cx="87148" cy="86778"/>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0909" y="0"/>
                  </a:moveTo>
                  <a:cubicBezTo>
                    <a:pt x="4800" y="0"/>
                    <a:pt x="0" y="4800"/>
                    <a:pt x="0" y="10691"/>
                  </a:cubicBezTo>
                  <a:cubicBezTo>
                    <a:pt x="0" y="16800"/>
                    <a:pt x="4800" y="21600"/>
                    <a:pt x="10909" y="21600"/>
                  </a:cubicBezTo>
                  <a:cubicBezTo>
                    <a:pt x="16800" y="21600"/>
                    <a:pt x="21600" y="16800"/>
                    <a:pt x="21600" y="10691"/>
                  </a:cubicBezTo>
                  <a:cubicBezTo>
                    <a:pt x="21600" y="4800"/>
                    <a:pt x="16800" y="0"/>
                    <a:pt x="10909" y="0"/>
                  </a:cubicBezTo>
                  <a:close/>
                  <a:moveTo>
                    <a:pt x="14182" y="16145"/>
                  </a:moveTo>
                  <a:cubicBezTo>
                    <a:pt x="13527" y="17018"/>
                    <a:pt x="12655" y="17236"/>
                    <a:pt x="11345" y="17455"/>
                  </a:cubicBezTo>
                  <a:cubicBezTo>
                    <a:pt x="11345" y="18982"/>
                    <a:pt x="11345" y="18982"/>
                    <a:pt x="11345" y="18982"/>
                  </a:cubicBezTo>
                  <a:cubicBezTo>
                    <a:pt x="10473" y="18982"/>
                    <a:pt x="10473" y="18982"/>
                    <a:pt x="10473" y="18982"/>
                  </a:cubicBezTo>
                  <a:cubicBezTo>
                    <a:pt x="10473" y="17455"/>
                    <a:pt x="10473" y="17455"/>
                    <a:pt x="10473" y="17455"/>
                  </a:cubicBezTo>
                  <a:cubicBezTo>
                    <a:pt x="9600" y="17236"/>
                    <a:pt x="8945" y="17236"/>
                    <a:pt x="8509" y="16800"/>
                  </a:cubicBezTo>
                  <a:cubicBezTo>
                    <a:pt x="8073" y="16582"/>
                    <a:pt x="7636" y="16145"/>
                    <a:pt x="7200" y="15709"/>
                  </a:cubicBezTo>
                  <a:cubicBezTo>
                    <a:pt x="6764" y="15055"/>
                    <a:pt x="6545" y="14400"/>
                    <a:pt x="6545" y="13527"/>
                  </a:cubicBezTo>
                  <a:cubicBezTo>
                    <a:pt x="8291" y="13091"/>
                    <a:pt x="8291" y="13091"/>
                    <a:pt x="8291" y="13091"/>
                  </a:cubicBezTo>
                  <a:cubicBezTo>
                    <a:pt x="8291" y="13964"/>
                    <a:pt x="8509" y="14618"/>
                    <a:pt x="8945" y="15055"/>
                  </a:cubicBezTo>
                  <a:cubicBezTo>
                    <a:pt x="9382" y="15709"/>
                    <a:pt x="9818" y="15927"/>
                    <a:pt x="10473" y="16145"/>
                  </a:cubicBezTo>
                  <a:cubicBezTo>
                    <a:pt x="10473" y="10909"/>
                    <a:pt x="10473" y="10909"/>
                    <a:pt x="10473" y="10909"/>
                  </a:cubicBezTo>
                  <a:cubicBezTo>
                    <a:pt x="9818" y="10691"/>
                    <a:pt x="9164" y="10473"/>
                    <a:pt x="8509" y="10255"/>
                  </a:cubicBezTo>
                  <a:cubicBezTo>
                    <a:pt x="7855" y="9818"/>
                    <a:pt x="7636" y="9382"/>
                    <a:pt x="7200" y="8945"/>
                  </a:cubicBezTo>
                  <a:cubicBezTo>
                    <a:pt x="6982" y="8509"/>
                    <a:pt x="6764" y="7855"/>
                    <a:pt x="6764" y="7200"/>
                  </a:cubicBezTo>
                  <a:cubicBezTo>
                    <a:pt x="6764" y="6109"/>
                    <a:pt x="7200" y="5236"/>
                    <a:pt x="8073" y="4364"/>
                  </a:cubicBezTo>
                  <a:cubicBezTo>
                    <a:pt x="8509" y="3927"/>
                    <a:pt x="9382" y="3709"/>
                    <a:pt x="10473" y="3491"/>
                  </a:cubicBezTo>
                  <a:cubicBezTo>
                    <a:pt x="10473" y="2836"/>
                    <a:pt x="10473" y="2836"/>
                    <a:pt x="10473" y="2836"/>
                  </a:cubicBezTo>
                  <a:cubicBezTo>
                    <a:pt x="11345" y="2836"/>
                    <a:pt x="11345" y="2836"/>
                    <a:pt x="11345" y="2836"/>
                  </a:cubicBezTo>
                  <a:cubicBezTo>
                    <a:pt x="11345" y="3491"/>
                    <a:pt x="11345" y="3491"/>
                    <a:pt x="11345" y="3491"/>
                  </a:cubicBezTo>
                  <a:cubicBezTo>
                    <a:pt x="12436" y="3709"/>
                    <a:pt x="13091" y="3927"/>
                    <a:pt x="13745" y="4364"/>
                  </a:cubicBezTo>
                  <a:cubicBezTo>
                    <a:pt x="14400" y="5018"/>
                    <a:pt x="14836" y="5673"/>
                    <a:pt x="14836" y="6764"/>
                  </a:cubicBezTo>
                  <a:cubicBezTo>
                    <a:pt x="13309" y="6982"/>
                    <a:pt x="13309" y="6982"/>
                    <a:pt x="13309" y="6982"/>
                  </a:cubicBezTo>
                  <a:cubicBezTo>
                    <a:pt x="13091" y="6327"/>
                    <a:pt x="12873" y="5891"/>
                    <a:pt x="12655" y="5673"/>
                  </a:cubicBezTo>
                  <a:cubicBezTo>
                    <a:pt x="12436" y="5236"/>
                    <a:pt x="12000" y="5018"/>
                    <a:pt x="11345" y="5018"/>
                  </a:cubicBezTo>
                  <a:cubicBezTo>
                    <a:pt x="11345" y="9600"/>
                    <a:pt x="11345" y="9600"/>
                    <a:pt x="11345" y="9600"/>
                  </a:cubicBezTo>
                  <a:cubicBezTo>
                    <a:pt x="12218" y="9818"/>
                    <a:pt x="12873" y="10036"/>
                    <a:pt x="13091" y="10036"/>
                  </a:cubicBezTo>
                  <a:cubicBezTo>
                    <a:pt x="13527" y="10255"/>
                    <a:pt x="13964" y="10473"/>
                    <a:pt x="14182" y="10909"/>
                  </a:cubicBezTo>
                  <a:cubicBezTo>
                    <a:pt x="14618" y="11127"/>
                    <a:pt x="14836" y="11564"/>
                    <a:pt x="15055" y="12000"/>
                  </a:cubicBezTo>
                  <a:cubicBezTo>
                    <a:pt x="15273" y="12436"/>
                    <a:pt x="15273" y="12873"/>
                    <a:pt x="15273" y="13309"/>
                  </a:cubicBezTo>
                  <a:cubicBezTo>
                    <a:pt x="15273" y="14618"/>
                    <a:pt x="14836" y="15491"/>
                    <a:pt x="14182" y="16145"/>
                  </a:cubicBezTo>
                  <a:close/>
                </a:path>
              </a:pathLst>
            </a:custGeom>
            <a:solidFill>
              <a:srgbClr val="FFFFFF"/>
            </a:solidFill>
            <a:ln w="12700" cap="flat">
              <a:noFill/>
              <a:miter lim="400000"/>
            </a:ln>
            <a:effectLst/>
          </p:spPr>
          <p:txBody>
            <a:bodyPr wrap="square" lIns="45719" tIns="45719" rIns="45719" bIns="45719" numCol="1" anchor="t">
              <a:noAutofit/>
            </a:bodyPr>
            <a:lstStyle/>
            <a:p>
              <a:pPr algn="just">
                <a:lnSpc>
                  <a:spcPct val="120000"/>
                </a:lnSpc>
                <a:defRPr sz="600">
                  <a:solidFill>
                    <a:srgbClr val="404040"/>
                  </a:solidFill>
                  <a:latin typeface="Microsoft YaHei"/>
                  <a:ea typeface="Microsoft YaHei"/>
                  <a:cs typeface="Microsoft YaHei"/>
                  <a:sym typeface="Microsoft YaHei"/>
                </a:defRPr>
              </a:pPr>
            </a:p>
          </p:txBody>
        </p:sp>
        <p:sp>
          <p:nvSpPr>
            <p:cNvPr id="260" name="Freeform 503"/>
            <p:cNvSpPr/>
            <p:nvPr/>
          </p:nvSpPr>
          <p:spPr>
            <a:xfrm>
              <a:off x="942080" y="995342"/>
              <a:ext cx="12701" cy="18172"/>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11314"/>
                  </a:moveTo>
                  <a:cubicBezTo>
                    <a:pt x="0" y="13371"/>
                    <a:pt x="0" y="15429"/>
                    <a:pt x="4800" y="17486"/>
                  </a:cubicBezTo>
                  <a:cubicBezTo>
                    <a:pt x="7200" y="19543"/>
                    <a:pt x="14400" y="20571"/>
                    <a:pt x="21600" y="21600"/>
                  </a:cubicBezTo>
                  <a:cubicBezTo>
                    <a:pt x="21600" y="0"/>
                    <a:pt x="21600" y="0"/>
                    <a:pt x="21600" y="0"/>
                  </a:cubicBezTo>
                  <a:cubicBezTo>
                    <a:pt x="14400" y="1029"/>
                    <a:pt x="9600" y="2057"/>
                    <a:pt x="4800" y="4114"/>
                  </a:cubicBezTo>
                  <a:cubicBezTo>
                    <a:pt x="2400" y="6171"/>
                    <a:pt x="0" y="8229"/>
                    <a:pt x="0" y="11314"/>
                  </a:cubicBezTo>
                  <a:close/>
                </a:path>
              </a:pathLst>
            </a:custGeom>
            <a:solidFill>
              <a:srgbClr val="FFFFFF"/>
            </a:solidFill>
            <a:ln w="12700" cap="flat">
              <a:noFill/>
              <a:miter lim="400000"/>
            </a:ln>
            <a:effectLst/>
          </p:spPr>
          <p:txBody>
            <a:bodyPr wrap="square" lIns="45719" tIns="45719" rIns="45719" bIns="45719" numCol="1" anchor="t">
              <a:noAutofit/>
            </a:bodyPr>
            <a:lstStyle/>
            <a:p>
              <a:pPr algn="just">
                <a:lnSpc>
                  <a:spcPct val="120000"/>
                </a:lnSpc>
                <a:defRPr sz="600">
                  <a:solidFill>
                    <a:srgbClr val="404040"/>
                  </a:solidFill>
                  <a:latin typeface="Microsoft YaHei"/>
                  <a:ea typeface="Microsoft YaHei"/>
                  <a:cs typeface="Microsoft YaHei"/>
                  <a:sym typeface="Microsoft YaHei"/>
                </a:defRPr>
              </a:pPr>
            </a:p>
          </p:txBody>
        </p:sp>
        <p:sp>
          <p:nvSpPr>
            <p:cNvPr id="261" name="Freeform 504"/>
            <p:cNvSpPr/>
            <p:nvPr/>
          </p:nvSpPr>
          <p:spPr>
            <a:xfrm>
              <a:off x="847005" y="945278"/>
              <a:ext cx="216573" cy="185052"/>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4429" y="0"/>
                  </a:moveTo>
                  <a:cubicBezTo>
                    <a:pt x="7171" y="0"/>
                    <a:pt x="7171" y="0"/>
                    <a:pt x="7171" y="0"/>
                  </a:cubicBezTo>
                  <a:cubicBezTo>
                    <a:pt x="3236" y="0"/>
                    <a:pt x="0" y="3788"/>
                    <a:pt x="0" y="8394"/>
                  </a:cubicBezTo>
                  <a:cubicBezTo>
                    <a:pt x="0" y="8804"/>
                    <a:pt x="0" y="8804"/>
                    <a:pt x="0" y="8804"/>
                  </a:cubicBezTo>
                  <a:cubicBezTo>
                    <a:pt x="0" y="12694"/>
                    <a:pt x="2274" y="15970"/>
                    <a:pt x="5334" y="16891"/>
                  </a:cubicBezTo>
                  <a:cubicBezTo>
                    <a:pt x="5072" y="21600"/>
                    <a:pt x="5072" y="21600"/>
                    <a:pt x="5072" y="21600"/>
                  </a:cubicBezTo>
                  <a:cubicBezTo>
                    <a:pt x="9357" y="17198"/>
                    <a:pt x="9357" y="17198"/>
                    <a:pt x="9357" y="17198"/>
                  </a:cubicBezTo>
                  <a:cubicBezTo>
                    <a:pt x="14429" y="17198"/>
                    <a:pt x="14429" y="17198"/>
                    <a:pt x="14429" y="17198"/>
                  </a:cubicBezTo>
                  <a:cubicBezTo>
                    <a:pt x="18452" y="17198"/>
                    <a:pt x="21600" y="13410"/>
                    <a:pt x="21600" y="8804"/>
                  </a:cubicBezTo>
                  <a:cubicBezTo>
                    <a:pt x="21600" y="8394"/>
                    <a:pt x="21600" y="8394"/>
                    <a:pt x="21600" y="8394"/>
                  </a:cubicBezTo>
                  <a:cubicBezTo>
                    <a:pt x="21600" y="3788"/>
                    <a:pt x="18452" y="0"/>
                    <a:pt x="14429" y="0"/>
                  </a:cubicBezTo>
                  <a:close/>
                  <a:moveTo>
                    <a:pt x="10669" y="15048"/>
                  </a:moveTo>
                  <a:cubicBezTo>
                    <a:pt x="7608" y="15048"/>
                    <a:pt x="5160" y="12182"/>
                    <a:pt x="5160" y="8599"/>
                  </a:cubicBezTo>
                  <a:cubicBezTo>
                    <a:pt x="5160" y="5118"/>
                    <a:pt x="7608" y="2252"/>
                    <a:pt x="10669" y="2252"/>
                  </a:cubicBezTo>
                  <a:cubicBezTo>
                    <a:pt x="13642" y="2252"/>
                    <a:pt x="16091" y="5118"/>
                    <a:pt x="16091" y="8599"/>
                  </a:cubicBezTo>
                  <a:cubicBezTo>
                    <a:pt x="16091" y="12182"/>
                    <a:pt x="13642" y="15048"/>
                    <a:pt x="10669" y="15048"/>
                  </a:cubicBezTo>
                  <a:close/>
                </a:path>
              </a:pathLst>
            </a:custGeom>
            <a:solidFill>
              <a:srgbClr val="FFFFFF"/>
            </a:solidFill>
            <a:ln w="12700" cap="flat">
              <a:noFill/>
              <a:miter lim="400000"/>
            </a:ln>
            <a:effectLst/>
          </p:spPr>
          <p:txBody>
            <a:bodyPr wrap="square" lIns="45719" tIns="45719" rIns="45719" bIns="45719" numCol="1" anchor="t">
              <a:noAutofit/>
            </a:bodyPr>
            <a:lstStyle/>
            <a:p>
              <a:pPr algn="just">
                <a:lnSpc>
                  <a:spcPct val="120000"/>
                </a:lnSpc>
                <a:defRPr sz="600">
                  <a:solidFill>
                    <a:srgbClr val="404040"/>
                  </a:solidFill>
                  <a:latin typeface="Microsoft YaHei"/>
                  <a:ea typeface="Microsoft YaHei"/>
                  <a:cs typeface="Microsoft YaHei"/>
                  <a:sym typeface="Microsoft YaHei"/>
                </a:defRPr>
              </a:pPr>
            </a:p>
          </p:txBody>
        </p:sp>
        <p:sp>
          <p:nvSpPr>
            <p:cNvPr id="262" name="Freeform 528"/>
            <p:cNvSpPr/>
            <p:nvPr/>
          </p:nvSpPr>
          <p:spPr>
            <a:xfrm>
              <a:off x="885658" y="383166"/>
              <a:ext cx="46641" cy="45814"/>
            </a:xfrm>
            <a:custGeom>
              <a:avLst/>
              <a:gdLst/>
              <a:ahLst/>
              <a:cxnLst>
                <a:cxn ang="0">
                  <a:pos x="wd2" y="hd2"/>
                </a:cxn>
                <a:cxn ang="5400000">
                  <a:pos x="wd2" y="hd2"/>
                </a:cxn>
                <a:cxn ang="10800000">
                  <a:pos x="wd2" y="hd2"/>
                </a:cxn>
                <a:cxn ang="16200000">
                  <a:pos x="wd2" y="hd2"/>
                </a:cxn>
              </a:cxnLst>
              <a:rect l="0" t="0" r="r" b="b"/>
              <a:pathLst>
                <a:path w="21223" h="20847" fill="norm" stroke="1" extrusionOk="0">
                  <a:moveTo>
                    <a:pt x="10823" y="20823"/>
                  </a:moveTo>
                  <a:cubicBezTo>
                    <a:pt x="16823" y="20823"/>
                    <a:pt x="21223" y="16023"/>
                    <a:pt x="21223" y="10023"/>
                  </a:cubicBezTo>
                  <a:cubicBezTo>
                    <a:pt x="20823" y="4423"/>
                    <a:pt x="16023" y="-377"/>
                    <a:pt x="10023" y="23"/>
                  </a:cubicBezTo>
                  <a:cubicBezTo>
                    <a:pt x="4423" y="23"/>
                    <a:pt x="-377" y="5223"/>
                    <a:pt x="23" y="10823"/>
                  </a:cubicBezTo>
                  <a:cubicBezTo>
                    <a:pt x="23" y="16423"/>
                    <a:pt x="4823" y="21223"/>
                    <a:pt x="10823" y="20823"/>
                  </a:cubicBezTo>
                  <a:close/>
                </a:path>
              </a:pathLst>
            </a:custGeom>
            <a:solidFill>
              <a:srgbClr val="FFFFFF"/>
            </a:solidFill>
            <a:ln w="12700" cap="flat">
              <a:noFill/>
              <a:miter lim="400000"/>
            </a:ln>
            <a:effectLst/>
          </p:spPr>
          <p:txBody>
            <a:bodyPr wrap="square" lIns="45719" tIns="45719" rIns="45719" bIns="45719" numCol="1" anchor="t">
              <a:noAutofit/>
            </a:bodyPr>
            <a:lstStyle/>
            <a:p>
              <a:pPr algn="just">
                <a:lnSpc>
                  <a:spcPct val="120000"/>
                </a:lnSpc>
                <a:defRPr sz="600">
                  <a:solidFill>
                    <a:srgbClr val="404040"/>
                  </a:solidFill>
                  <a:latin typeface="Microsoft YaHei"/>
                  <a:ea typeface="Microsoft YaHei"/>
                  <a:cs typeface="Microsoft YaHei"/>
                  <a:sym typeface="Microsoft YaHei"/>
                </a:defRPr>
              </a:pPr>
            </a:p>
          </p:txBody>
        </p:sp>
        <p:sp>
          <p:nvSpPr>
            <p:cNvPr id="263" name="Freeform 529"/>
            <p:cNvSpPr/>
            <p:nvPr/>
          </p:nvSpPr>
          <p:spPr>
            <a:xfrm>
              <a:off x="862642" y="432402"/>
              <a:ext cx="93021" cy="67495"/>
            </a:xfrm>
            <a:custGeom>
              <a:avLst/>
              <a:gdLst/>
              <a:ahLst/>
              <a:cxnLst>
                <a:cxn ang="0">
                  <a:pos x="wd2" y="hd2"/>
                </a:cxn>
                <a:cxn ang="5400000">
                  <a:pos x="wd2" y="hd2"/>
                </a:cxn>
                <a:cxn ang="10800000">
                  <a:pos x="wd2" y="hd2"/>
                </a:cxn>
                <a:cxn ang="16200000">
                  <a:pos x="wd2" y="hd2"/>
                </a:cxn>
              </a:cxnLst>
              <a:rect l="0" t="0" r="r" b="b"/>
              <a:pathLst>
                <a:path w="21415" h="21600" fill="norm" stroke="1" extrusionOk="0">
                  <a:moveTo>
                    <a:pt x="16368" y="0"/>
                  </a:moveTo>
                  <a:cubicBezTo>
                    <a:pt x="10918" y="8696"/>
                    <a:pt x="10918" y="8696"/>
                    <a:pt x="10918" y="8696"/>
                  </a:cubicBezTo>
                  <a:cubicBezTo>
                    <a:pt x="4862" y="281"/>
                    <a:pt x="4862" y="281"/>
                    <a:pt x="4862" y="281"/>
                  </a:cubicBezTo>
                  <a:cubicBezTo>
                    <a:pt x="1430" y="2244"/>
                    <a:pt x="-185" y="5049"/>
                    <a:pt x="17" y="9538"/>
                  </a:cubicBezTo>
                  <a:cubicBezTo>
                    <a:pt x="219" y="21600"/>
                    <a:pt x="219" y="21600"/>
                    <a:pt x="219" y="21600"/>
                  </a:cubicBezTo>
                  <a:cubicBezTo>
                    <a:pt x="21415" y="21600"/>
                    <a:pt x="21415" y="21600"/>
                    <a:pt x="21415" y="21600"/>
                  </a:cubicBezTo>
                  <a:cubicBezTo>
                    <a:pt x="21011" y="8696"/>
                    <a:pt x="21011" y="8696"/>
                    <a:pt x="21011" y="8696"/>
                  </a:cubicBezTo>
                  <a:cubicBezTo>
                    <a:pt x="21011" y="4208"/>
                    <a:pt x="19800" y="1683"/>
                    <a:pt x="16368" y="0"/>
                  </a:cubicBezTo>
                  <a:close/>
                </a:path>
              </a:pathLst>
            </a:custGeom>
            <a:solidFill>
              <a:srgbClr val="FFFFFF"/>
            </a:solidFill>
            <a:ln w="12700" cap="flat">
              <a:noFill/>
              <a:miter lim="400000"/>
            </a:ln>
            <a:effectLst/>
          </p:spPr>
          <p:txBody>
            <a:bodyPr wrap="square" lIns="45719" tIns="45719" rIns="45719" bIns="45719" numCol="1" anchor="t">
              <a:noAutofit/>
            </a:bodyPr>
            <a:lstStyle/>
            <a:p>
              <a:pPr algn="just">
                <a:lnSpc>
                  <a:spcPct val="120000"/>
                </a:lnSpc>
                <a:defRPr sz="600">
                  <a:solidFill>
                    <a:srgbClr val="404040"/>
                  </a:solidFill>
                  <a:latin typeface="Microsoft YaHei"/>
                  <a:ea typeface="Microsoft YaHei"/>
                  <a:cs typeface="Microsoft YaHei"/>
                  <a:sym typeface="Microsoft YaHei"/>
                </a:defRPr>
              </a:pPr>
            </a:p>
          </p:txBody>
        </p:sp>
        <p:sp>
          <p:nvSpPr>
            <p:cNvPr id="264" name="Freeform 530"/>
            <p:cNvSpPr/>
            <p:nvPr/>
          </p:nvSpPr>
          <p:spPr>
            <a:xfrm>
              <a:off x="969753" y="384192"/>
              <a:ext cx="69252" cy="68237"/>
            </a:xfrm>
            <a:custGeom>
              <a:avLst/>
              <a:gdLst/>
              <a:ahLst/>
              <a:cxnLst>
                <a:cxn ang="0">
                  <a:pos x="wd2" y="hd2"/>
                </a:cxn>
                <a:cxn ang="5400000">
                  <a:pos x="wd2" y="hd2"/>
                </a:cxn>
                <a:cxn ang="10800000">
                  <a:pos x="wd2" y="hd2"/>
                </a:cxn>
                <a:cxn ang="16200000">
                  <a:pos x="wd2" y="hd2"/>
                </a:cxn>
              </a:cxnLst>
              <a:rect l="0" t="0" r="r" b="b"/>
              <a:pathLst>
                <a:path w="21341" h="21600" fill="norm" stroke="1" extrusionOk="0">
                  <a:moveTo>
                    <a:pt x="11070" y="21600"/>
                  </a:moveTo>
                  <a:cubicBezTo>
                    <a:pt x="17010" y="21323"/>
                    <a:pt x="21600" y="16338"/>
                    <a:pt x="21330" y="10523"/>
                  </a:cubicBezTo>
                  <a:cubicBezTo>
                    <a:pt x="21060" y="4431"/>
                    <a:pt x="16200" y="0"/>
                    <a:pt x="10260" y="0"/>
                  </a:cubicBezTo>
                  <a:cubicBezTo>
                    <a:pt x="4590" y="277"/>
                    <a:pt x="0" y="5262"/>
                    <a:pt x="0" y="11077"/>
                  </a:cubicBezTo>
                  <a:cubicBezTo>
                    <a:pt x="270" y="17169"/>
                    <a:pt x="5130" y="21600"/>
                    <a:pt x="11070" y="21600"/>
                  </a:cubicBezTo>
                  <a:close/>
                </a:path>
              </a:pathLst>
            </a:custGeom>
            <a:solidFill>
              <a:srgbClr val="FFFFFF"/>
            </a:solidFill>
            <a:ln w="12700" cap="flat">
              <a:noFill/>
              <a:miter lim="400000"/>
            </a:ln>
            <a:effectLst/>
          </p:spPr>
          <p:txBody>
            <a:bodyPr wrap="square" lIns="45719" tIns="45719" rIns="45719" bIns="45719" numCol="1" anchor="t">
              <a:noAutofit/>
            </a:bodyPr>
            <a:lstStyle/>
            <a:p>
              <a:pPr algn="just">
                <a:lnSpc>
                  <a:spcPct val="120000"/>
                </a:lnSpc>
                <a:defRPr sz="600">
                  <a:solidFill>
                    <a:srgbClr val="404040"/>
                  </a:solidFill>
                  <a:latin typeface="Microsoft YaHei"/>
                  <a:ea typeface="Microsoft YaHei"/>
                  <a:cs typeface="Microsoft YaHei"/>
                  <a:sym typeface="Microsoft YaHei"/>
                </a:defRPr>
              </a:pPr>
            </a:p>
          </p:txBody>
        </p:sp>
        <p:sp>
          <p:nvSpPr>
            <p:cNvPr id="265" name="Freeform 531"/>
            <p:cNvSpPr/>
            <p:nvPr/>
          </p:nvSpPr>
          <p:spPr>
            <a:xfrm>
              <a:off x="936459" y="455766"/>
              <a:ext cx="137873" cy="101983"/>
            </a:xfrm>
            <a:custGeom>
              <a:avLst/>
              <a:gdLst/>
              <a:ahLst/>
              <a:cxnLst>
                <a:cxn ang="0">
                  <a:pos x="wd2" y="hd2"/>
                </a:cxn>
                <a:cxn ang="5400000">
                  <a:pos x="wd2" y="hd2"/>
                </a:cxn>
                <a:cxn ang="10800000">
                  <a:pos x="wd2" y="hd2"/>
                </a:cxn>
                <a:cxn ang="16200000">
                  <a:pos x="wd2" y="hd2"/>
                </a:cxn>
              </a:cxnLst>
              <a:rect l="0" t="0" r="r" b="b"/>
              <a:pathLst>
                <a:path w="21472" h="21600" fill="norm" stroke="1" extrusionOk="0">
                  <a:moveTo>
                    <a:pt x="16414" y="186"/>
                  </a:moveTo>
                  <a:cubicBezTo>
                    <a:pt x="19831" y="2048"/>
                    <a:pt x="21062" y="4469"/>
                    <a:pt x="21199" y="8752"/>
                  </a:cubicBezTo>
                  <a:cubicBezTo>
                    <a:pt x="21472" y="21600"/>
                    <a:pt x="21472" y="21600"/>
                    <a:pt x="21472" y="21600"/>
                  </a:cubicBezTo>
                  <a:cubicBezTo>
                    <a:pt x="282" y="21600"/>
                    <a:pt x="282" y="21600"/>
                    <a:pt x="282" y="21600"/>
                  </a:cubicBezTo>
                  <a:cubicBezTo>
                    <a:pt x="9" y="9683"/>
                    <a:pt x="9" y="9683"/>
                    <a:pt x="9" y="9683"/>
                  </a:cubicBezTo>
                  <a:cubicBezTo>
                    <a:pt x="-128" y="5214"/>
                    <a:pt x="1376" y="2421"/>
                    <a:pt x="5067" y="559"/>
                  </a:cubicBezTo>
                  <a:cubicBezTo>
                    <a:pt x="7664" y="0"/>
                    <a:pt x="7664" y="0"/>
                    <a:pt x="7664" y="0"/>
                  </a:cubicBezTo>
                  <a:cubicBezTo>
                    <a:pt x="7664" y="0"/>
                    <a:pt x="10535" y="3724"/>
                    <a:pt x="10399" y="4097"/>
                  </a:cubicBezTo>
                  <a:cubicBezTo>
                    <a:pt x="10262" y="4469"/>
                    <a:pt x="9031" y="21228"/>
                    <a:pt x="9031" y="21228"/>
                  </a:cubicBezTo>
                  <a:cubicBezTo>
                    <a:pt x="13680" y="21414"/>
                    <a:pt x="13680" y="21414"/>
                    <a:pt x="13680" y="21414"/>
                  </a:cubicBezTo>
                  <a:cubicBezTo>
                    <a:pt x="11492" y="4097"/>
                    <a:pt x="11492" y="4097"/>
                    <a:pt x="11492" y="4097"/>
                  </a:cubicBezTo>
                  <a:cubicBezTo>
                    <a:pt x="13953" y="186"/>
                    <a:pt x="13953" y="186"/>
                    <a:pt x="13953" y="186"/>
                  </a:cubicBezTo>
                  <a:lnTo>
                    <a:pt x="16414" y="186"/>
                  </a:lnTo>
                  <a:close/>
                </a:path>
              </a:pathLst>
            </a:custGeom>
            <a:solidFill>
              <a:srgbClr val="FFFFFF"/>
            </a:solidFill>
            <a:ln w="12700" cap="flat">
              <a:noFill/>
              <a:miter lim="400000"/>
            </a:ln>
            <a:effectLst/>
          </p:spPr>
          <p:txBody>
            <a:bodyPr wrap="square" lIns="45719" tIns="45719" rIns="45719" bIns="45719" numCol="1" anchor="t">
              <a:noAutofit/>
            </a:bodyPr>
            <a:lstStyle/>
            <a:p>
              <a:pPr algn="just">
                <a:lnSpc>
                  <a:spcPct val="120000"/>
                </a:lnSpc>
                <a:defRPr sz="600">
                  <a:solidFill>
                    <a:srgbClr val="404040"/>
                  </a:solidFill>
                  <a:latin typeface="Microsoft YaHei"/>
                  <a:ea typeface="Microsoft YaHei"/>
                  <a:cs typeface="Microsoft YaHei"/>
                  <a:sym typeface="Microsoft YaHei"/>
                </a:defRPr>
              </a:pPr>
            </a:p>
          </p:txBody>
        </p:sp>
        <p:sp>
          <p:nvSpPr>
            <p:cNvPr id="266" name="Freeform 532"/>
            <p:cNvSpPr/>
            <p:nvPr/>
          </p:nvSpPr>
          <p:spPr>
            <a:xfrm>
              <a:off x="1080265" y="383166"/>
              <a:ext cx="47468" cy="45814"/>
            </a:xfrm>
            <a:custGeom>
              <a:avLst/>
              <a:gdLst/>
              <a:ahLst/>
              <a:cxnLst>
                <a:cxn ang="0">
                  <a:pos x="wd2" y="hd2"/>
                </a:cxn>
                <a:cxn ang="5400000">
                  <a:pos x="wd2" y="hd2"/>
                </a:cxn>
                <a:cxn ang="10800000">
                  <a:pos x="wd2" y="hd2"/>
                </a:cxn>
                <a:cxn ang="16200000">
                  <a:pos x="wd2" y="hd2"/>
                </a:cxn>
              </a:cxnLst>
              <a:rect l="0" t="0" r="r" b="b"/>
              <a:pathLst>
                <a:path w="21600" h="20847" fill="norm" stroke="1" extrusionOk="0">
                  <a:moveTo>
                    <a:pt x="11200" y="20823"/>
                  </a:moveTo>
                  <a:cubicBezTo>
                    <a:pt x="17200" y="20823"/>
                    <a:pt x="21600" y="16023"/>
                    <a:pt x="21600" y="10023"/>
                  </a:cubicBezTo>
                  <a:cubicBezTo>
                    <a:pt x="21200" y="4423"/>
                    <a:pt x="16400" y="-377"/>
                    <a:pt x="10400" y="23"/>
                  </a:cubicBezTo>
                  <a:cubicBezTo>
                    <a:pt x="4400" y="23"/>
                    <a:pt x="0" y="5223"/>
                    <a:pt x="0" y="10823"/>
                  </a:cubicBezTo>
                  <a:cubicBezTo>
                    <a:pt x="400" y="16423"/>
                    <a:pt x="5200" y="21223"/>
                    <a:pt x="11200" y="20823"/>
                  </a:cubicBezTo>
                  <a:close/>
                </a:path>
              </a:pathLst>
            </a:custGeom>
            <a:solidFill>
              <a:srgbClr val="FFFFFF"/>
            </a:solidFill>
            <a:ln w="12700" cap="flat">
              <a:noFill/>
              <a:miter lim="400000"/>
            </a:ln>
            <a:effectLst/>
          </p:spPr>
          <p:txBody>
            <a:bodyPr wrap="square" lIns="45719" tIns="45719" rIns="45719" bIns="45719" numCol="1" anchor="t">
              <a:noAutofit/>
            </a:bodyPr>
            <a:lstStyle/>
            <a:p>
              <a:pPr algn="just">
                <a:lnSpc>
                  <a:spcPct val="120000"/>
                </a:lnSpc>
                <a:defRPr sz="600">
                  <a:solidFill>
                    <a:srgbClr val="404040"/>
                  </a:solidFill>
                  <a:latin typeface="Microsoft YaHei"/>
                  <a:ea typeface="Microsoft YaHei"/>
                  <a:cs typeface="Microsoft YaHei"/>
                  <a:sym typeface="Microsoft YaHei"/>
                </a:defRPr>
              </a:pPr>
            </a:p>
          </p:txBody>
        </p:sp>
        <p:sp>
          <p:nvSpPr>
            <p:cNvPr id="267" name="Freeform 533"/>
            <p:cNvSpPr/>
            <p:nvPr/>
          </p:nvSpPr>
          <p:spPr>
            <a:xfrm>
              <a:off x="1057643" y="432402"/>
              <a:ext cx="93824" cy="67495"/>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6553" y="0"/>
                  </a:moveTo>
                  <a:cubicBezTo>
                    <a:pt x="10901" y="8696"/>
                    <a:pt x="10901" y="8696"/>
                    <a:pt x="10901" y="8696"/>
                  </a:cubicBezTo>
                  <a:cubicBezTo>
                    <a:pt x="5047" y="281"/>
                    <a:pt x="5047" y="281"/>
                    <a:pt x="5047" y="281"/>
                  </a:cubicBezTo>
                  <a:cubicBezTo>
                    <a:pt x="1413" y="2244"/>
                    <a:pt x="0" y="5049"/>
                    <a:pt x="0" y="9538"/>
                  </a:cubicBezTo>
                  <a:cubicBezTo>
                    <a:pt x="404" y="21600"/>
                    <a:pt x="404" y="21600"/>
                    <a:pt x="404" y="21600"/>
                  </a:cubicBezTo>
                  <a:cubicBezTo>
                    <a:pt x="21600" y="21600"/>
                    <a:pt x="21600" y="21600"/>
                    <a:pt x="21600" y="21600"/>
                  </a:cubicBezTo>
                  <a:cubicBezTo>
                    <a:pt x="21196" y="8696"/>
                    <a:pt x="21196" y="8696"/>
                    <a:pt x="21196" y="8696"/>
                  </a:cubicBezTo>
                  <a:cubicBezTo>
                    <a:pt x="20994" y="4208"/>
                    <a:pt x="19783" y="1683"/>
                    <a:pt x="16553" y="0"/>
                  </a:cubicBezTo>
                  <a:close/>
                </a:path>
              </a:pathLst>
            </a:custGeom>
            <a:solidFill>
              <a:srgbClr val="FFFFFF"/>
            </a:solidFill>
            <a:ln w="12700" cap="flat">
              <a:noFill/>
              <a:miter lim="400000"/>
            </a:ln>
            <a:effectLst/>
          </p:spPr>
          <p:txBody>
            <a:bodyPr wrap="square" lIns="45719" tIns="45719" rIns="45719" bIns="45719" numCol="1" anchor="t">
              <a:noAutofit/>
            </a:bodyPr>
            <a:lstStyle/>
            <a:p>
              <a:pPr algn="just">
                <a:lnSpc>
                  <a:spcPct val="120000"/>
                </a:lnSpc>
                <a:defRPr sz="600">
                  <a:solidFill>
                    <a:srgbClr val="404040"/>
                  </a:solidFill>
                  <a:latin typeface="Microsoft YaHei"/>
                  <a:ea typeface="Microsoft YaHei"/>
                  <a:cs typeface="Microsoft YaHei"/>
                  <a:sym typeface="Microsoft YaHei"/>
                </a:defRPr>
              </a:pPr>
            </a:p>
          </p:txBody>
        </p:sp>
        <p:sp>
          <p:nvSpPr>
            <p:cNvPr id="268" name="Freeform 539"/>
            <p:cNvSpPr/>
            <p:nvPr/>
          </p:nvSpPr>
          <p:spPr>
            <a:xfrm>
              <a:off x="401622" y="377889"/>
              <a:ext cx="150934" cy="172814"/>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20344" y="18091"/>
                  </a:moveTo>
                  <a:cubicBezTo>
                    <a:pt x="19842" y="18091"/>
                    <a:pt x="19842" y="18091"/>
                    <a:pt x="19842" y="18091"/>
                  </a:cubicBezTo>
                  <a:cubicBezTo>
                    <a:pt x="19716" y="16666"/>
                    <a:pt x="19716" y="16666"/>
                    <a:pt x="19716" y="16666"/>
                  </a:cubicBezTo>
                  <a:cubicBezTo>
                    <a:pt x="17205" y="14144"/>
                    <a:pt x="17205" y="14144"/>
                    <a:pt x="17205" y="14144"/>
                  </a:cubicBezTo>
                  <a:cubicBezTo>
                    <a:pt x="17205" y="6250"/>
                    <a:pt x="17205" y="6250"/>
                    <a:pt x="17205" y="6250"/>
                  </a:cubicBezTo>
                  <a:cubicBezTo>
                    <a:pt x="19088" y="4824"/>
                    <a:pt x="19088" y="4824"/>
                    <a:pt x="19088" y="4824"/>
                  </a:cubicBezTo>
                  <a:cubicBezTo>
                    <a:pt x="19716" y="4824"/>
                    <a:pt x="20219" y="4386"/>
                    <a:pt x="20219" y="3728"/>
                  </a:cubicBezTo>
                  <a:cubicBezTo>
                    <a:pt x="20219" y="2631"/>
                    <a:pt x="20219" y="2631"/>
                    <a:pt x="20219" y="2631"/>
                  </a:cubicBezTo>
                  <a:cubicBezTo>
                    <a:pt x="20219" y="2193"/>
                    <a:pt x="20219" y="2193"/>
                    <a:pt x="20219" y="2193"/>
                  </a:cubicBezTo>
                  <a:cubicBezTo>
                    <a:pt x="20219" y="1096"/>
                    <a:pt x="20219" y="1096"/>
                    <a:pt x="20219" y="1096"/>
                  </a:cubicBezTo>
                  <a:cubicBezTo>
                    <a:pt x="20219" y="439"/>
                    <a:pt x="19716" y="0"/>
                    <a:pt x="18963" y="0"/>
                  </a:cubicBezTo>
                  <a:cubicBezTo>
                    <a:pt x="16828" y="0"/>
                    <a:pt x="16828" y="0"/>
                    <a:pt x="16828" y="0"/>
                  </a:cubicBezTo>
                  <a:cubicBezTo>
                    <a:pt x="16200" y="0"/>
                    <a:pt x="15698" y="439"/>
                    <a:pt x="15698" y="1096"/>
                  </a:cubicBezTo>
                  <a:cubicBezTo>
                    <a:pt x="15698" y="1535"/>
                    <a:pt x="15698" y="1535"/>
                    <a:pt x="15698" y="1535"/>
                  </a:cubicBezTo>
                  <a:cubicBezTo>
                    <a:pt x="13060" y="1535"/>
                    <a:pt x="13060" y="1535"/>
                    <a:pt x="13060" y="1535"/>
                  </a:cubicBezTo>
                  <a:cubicBezTo>
                    <a:pt x="13060" y="1096"/>
                    <a:pt x="13060" y="1096"/>
                    <a:pt x="13060" y="1096"/>
                  </a:cubicBezTo>
                  <a:cubicBezTo>
                    <a:pt x="13060" y="439"/>
                    <a:pt x="12558" y="0"/>
                    <a:pt x="11930" y="0"/>
                  </a:cubicBezTo>
                  <a:cubicBezTo>
                    <a:pt x="9795" y="0"/>
                    <a:pt x="9795" y="0"/>
                    <a:pt x="9795" y="0"/>
                  </a:cubicBezTo>
                  <a:cubicBezTo>
                    <a:pt x="9042" y="0"/>
                    <a:pt x="8540" y="439"/>
                    <a:pt x="8540" y="1096"/>
                  </a:cubicBezTo>
                  <a:cubicBezTo>
                    <a:pt x="8540" y="1535"/>
                    <a:pt x="8540" y="1535"/>
                    <a:pt x="8540" y="1535"/>
                  </a:cubicBezTo>
                  <a:cubicBezTo>
                    <a:pt x="5651" y="1535"/>
                    <a:pt x="5651" y="1535"/>
                    <a:pt x="5651" y="1535"/>
                  </a:cubicBezTo>
                  <a:cubicBezTo>
                    <a:pt x="5651" y="1096"/>
                    <a:pt x="5651" y="1096"/>
                    <a:pt x="5651" y="1096"/>
                  </a:cubicBezTo>
                  <a:cubicBezTo>
                    <a:pt x="5651" y="439"/>
                    <a:pt x="5149" y="0"/>
                    <a:pt x="4395" y="0"/>
                  </a:cubicBezTo>
                  <a:cubicBezTo>
                    <a:pt x="2386" y="0"/>
                    <a:pt x="2386" y="0"/>
                    <a:pt x="2386" y="0"/>
                  </a:cubicBezTo>
                  <a:cubicBezTo>
                    <a:pt x="1633" y="0"/>
                    <a:pt x="1130" y="439"/>
                    <a:pt x="1130" y="1096"/>
                  </a:cubicBezTo>
                  <a:cubicBezTo>
                    <a:pt x="1130" y="2193"/>
                    <a:pt x="1130" y="2193"/>
                    <a:pt x="1130" y="2193"/>
                  </a:cubicBezTo>
                  <a:cubicBezTo>
                    <a:pt x="1130" y="2631"/>
                    <a:pt x="1130" y="2631"/>
                    <a:pt x="1130" y="2631"/>
                  </a:cubicBezTo>
                  <a:cubicBezTo>
                    <a:pt x="1130" y="3728"/>
                    <a:pt x="1130" y="3728"/>
                    <a:pt x="1130" y="3728"/>
                  </a:cubicBezTo>
                  <a:cubicBezTo>
                    <a:pt x="1130" y="4166"/>
                    <a:pt x="1381" y="4495"/>
                    <a:pt x="1633" y="4715"/>
                  </a:cubicBezTo>
                  <a:cubicBezTo>
                    <a:pt x="1633" y="4715"/>
                    <a:pt x="1633" y="4715"/>
                    <a:pt x="1633" y="4715"/>
                  </a:cubicBezTo>
                  <a:cubicBezTo>
                    <a:pt x="4270" y="6359"/>
                    <a:pt x="4270" y="6359"/>
                    <a:pt x="4270" y="6359"/>
                  </a:cubicBezTo>
                  <a:cubicBezTo>
                    <a:pt x="4144" y="14144"/>
                    <a:pt x="4144" y="14144"/>
                    <a:pt x="4144" y="14144"/>
                  </a:cubicBezTo>
                  <a:cubicBezTo>
                    <a:pt x="1633" y="16556"/>
                    <a:pt x="1633" y="16556"/>
                    <a:pt x="1633" y="16556"/>
                  </a:cubicBezTo>
                  <a:cubicBezTo>
                    <a:pt x="1633" y="18091"/>
                    <a:pt x="1633" y="18091"/>
                    <a:pt x="1633" y="18091"/>
                  </a:cubicBezTo>
                  <a:cubicBezTo>
                    <a:pt x="1256" y="18091"/>
                    <a:pt x="1256" y="18091"/>
                    <a:pt x="1256" y="18091"/>
                  </a:cubicBezTo>
                  <a:cubicBezTo>
                    <a:pt x="628" y="18091"/>
                    <a:pt x="0" y="18640"/>
                    <a:pt x="0" y="19297"/>
                  </a:cubicBezTo>
                  <a:cubicBezTo>
                    <a:pt x="0" y="20394"/>
                    <a:pt x="0" y="20394"/>
                    <a:pt x="0" y="20394"/>
                  </a:cubicBezTo>
                  <a:cubicBezTo>
                    <a:pt x="0" y="21052"/>
                    <a:pt x="628" y="21600"/>
                    <a:pt x="1256" y="21600"/>
                  </a:cubicBezTo>
                  <a:cubicBezTo>
                    <a:pt x="20344" y="21600"/>
                    <a:pt x="20344" y="21600"/>
                    <a:pt x="20344" y="21600"/>
                  </a:cubicBezTo>
                  <a:cubicBezTo>
                    <a:pt x="20972" y="21600"/>
                    <a:pt x="21600" y="21052"/>
                    <a:pt x="21600" y="20394"/>
                  </a:cubicBezTo>
                  <a:cubicBezTo>
                    <a:pt x="21600" y="19297"/>
                    <a:pt x="21600" y="19297"/>
                    <a:pt x="21600" y="19297"/>
                  </a:cubicBezTo>
                  <a:cubicBezTo>
                    <a:pt x="21600" y="18640"/>
                    <a:pt x="20972" y="18091"/>
                    <a:pt x="20344" y="18091"/>
                  </a:cubicBezTo>
                  <a:close/>
                </a:path>
              </a:pathLst>
            </a:custGeom>
            <a:solidFill>
              <a:srgbClr val="FFFFFF"/>
            </a:solidFill>
            <a:ln w="12700" cap="flat">
              <a:noFill/>
              <a:miter lim="400000"/>
            </a:ln>
            <a:effectLst/>
          </p:spPr>
          <p:txBody>
            <a:bodyPr wrap="square" lIns="45719" tIns="45719" rIns="45719" bIns="45719" numCol="1" anchor="t">
              <a:noAutofit/>
            </a:bodyPr>
            <a:lstStyle/>
            <a:p>
              <a:pPr algn="just">
                <a:lnSpc>
                  <a:spcPct val="120000"/>
                </a:lnSpc>
                <a:defRPr sz="600">
                  <a:solidFill>
                    <a:srgbClr val="404040"/>
                  </a:solidFill>
                  <a:latin typeface="Microsoft YaHei"/>
                  <a:ea typeface="Microsoft YaHei"/>
                  <a:cs typeface="Microsoft YaHei"/>
                  <a:sym typeface="Microsoft YaHei"/>
                </a:defRPr>
              </a:pPr>
            </a:p>
          </p:txBody>
        </p:sp>
        <p:sp>
          <p:nvSpPr>
            <p:cNvPr id="269" name="Freeform 540"/>
            <p:cNvSpPr/>
            <p:nvPr/>
          </p:nvSpPr>
          <p:spPr>
            <a:xfrm>
              <a:off x="401622" y="377889"/>
              <a:ext cx="150934" cy="172814"/>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20344" y="18091"/>
                  </a:moveTo>
                  <a:cubicBezTo>
                    <a:pt x="19842" y="18091"/>
                    <a:pt x="19842" y="18091"/>
                    <a:pt x="19842" y="18091"/>
                  </a:cubicBezTo>
                  <a:cubicBezTo>
                    <a:pt x="19716" y="16666"/>
                    <a:pt x="19716" y="16666"/>
                    <a:pt x="19716" y="16666"/>
                  </a:cubicBezTo>
                  <a:cubicBezTo>
                    <a:pt x="17205" y="14144"/>
                    <a:pt x="17205" y="14144"/>
                    <a:pt x="17205" y="14144"/>
                  </a:cubicBezTo>
                  <a:cubicBezTo>
                    <a:pt x="17205" y="6250"/>
                    <a:pt x="17205" y="6250"/>
                    <a:pt x="17205" y="6250"/>
                  </a:cubicBezTo>
                  <a:cubicBezTo>
                    <a:pt x="19088" y="4824"/>
                    <a:pt x="19088" y="4824"/>
                    <a:pt x="19088" y="4824"/>
                  </a:cubicBezTo>
                  <a:cubicBezTo>
                    <a:pt x="19716" y="4824"/>
                    <a:pt x="20219" y="4386"/>
                    <a:pt x="20219" y="3728"/>
                  </a:cubicBezTo>
                  <a:cubicBezTo>
                    <a:pt x="20219" y="2631"/>
                    <a:pt x="20219" y="2631"/>
                    <a:pt x="20219" y="2631"/>
                  </a:cubicBezTo>
                  <a:cubicBezTo>
                    <a:pt x="20219" y="2193"/>
                    <a:pt x="20219" y="2193"/>
                    <a:pt x="20219" y="2193"/>
                  </a:cubicBezTo>
                  <a:cubicBezTo>
                    <a:pt x="20219" y="1096"/>
                    <a:pt x="20219" y="1096"/>
                    <a:pt x="20219" y="1096"/>
                  </a:cubicBezTo>
                  <a:cubicBezTo>
                    <a:pt x="20219" y="439"/>
                    <a:pt x="19716" y="0"/>
                    <a:pt x="18963" y="0"/>
                  </a:cubicBezTo>
                  <a:cubicBezTo>
                    <a:pt x="16828" y="0"/>
                    <a:pt x="16828" y="0"/>
                    <a:pt x="16828" y="0"/>
                  </a:cubicBezTo>
                  <a:cubicBezTo>
                    <a:pt x="16200" y="0"/>
                    <a:pt x="15698" y="439"/>
                    <a:pt x="15698" y="1096"/>
                  </a:cubicBezTo>
                  <a:cubicBezTo>
                    <a:pt x="15698" y="1535"/>
                    <a:pt x="15698" y="1535"/>
                    <a:pt x="15698" y="1535"/>
                  </a:cubicBezTo>
                  <a:cubicBezTo>
                    <a:pt x="13060" y="1535"/>
                    <a:pt x="13060" y="1535"/>
                    <a:pt x="13060" y="1535"/>
                  </a:cubicBezTo>
                  <a:cubicBezTo>
                    <a:pt x="13060" y="1096"/>
                    <a:pt x="13060" y="1096"/>
                    <a:pt x="13060" y="1096"/>
                  </a:cubicBezTo>
                  <a:cubicBezTo>
                    <a:pt x="13060" y="439"/>
                    <a:pt x="12558" y="0"/>
                    <a:pt x="11930" y="0"/>
                  </a:cubicBezTo>
                  <a:cubicBezTo>
                    <a:pt x="9795" y="0"/>
                    <a:pt x="9795" y="0"/>
                    <a:pt x="9795" y="0"/>
                  </a:cubicBezTo>
                  <a:cubicBezTo>
                    <a:pt x="9042" y="0"/>
                    <a:pt x="8540" y="439"/>
                    <a:pt x="8540" y="1096"/>
                  </a:cubicBezTo>
                  <a:cubicBezTo>
                    <a:pt x="8540" y="1535"/>
                    <a:pt x="8540" y="1535"/>
                    <a:pt x="8540" y="1535"/>
                  </a:cubicBezTo>
                  <a:cubicBezTo>
                    <a:pt x="5651" y="1535"/>
                    <a:pt x="5651" y="1535"/>
                    <a:pt x="5651" y="1535"/>
                  </a:cubicBezTo>
                  <a:cubicBezTo>
                    <a:pt x="5651" y="1096"/>
                    <a:pt x="5651" y="1096"/>
                    <a:pt x="5651" y="1096"/>
                  </a:cubicBezTo>
                  <a:cubicBezTo>
                    <a:pt x="5651" y="439"/>
                    <a:pt x="5149" y="0"/>
                    <a:pt x="4395" y="0"/>
                  </a:cubicBezTo>
                  <a:cubicBezTo>
                    <a:pt x="2386" y="0"/>
                    <a:pt x="2386" y="0"/>
                    <a:pt x="2386" y="0"/>
                  </a:cubicBezTo>
                  <a:cubicBezTo>
                    <a:pt x="1633" y="0"/>
                    <a:pt x="1130" y="439"/>
                    <a:pt x="1130" y="1096"/>
                  </a:cubicBezTo>
                  <a:cubicBezTo>
                    <a:pt x="1130" y="2193"/>
                    <a:pt x="1130" y="2193"/>
                    <a:pt x="1130" y="2193"/>
                  </a:cubicBezTo>
                  <a:cubicBezTo>
                    <a:pt x="1130" y="2631"/>
                    <a:pt x="1130" y="2631"/>
                    <a:pt x="1130" y="2631"/>
                  </a:cubicBezTo>
                  <a:cubicBezTo>
                    <a:pt x="1130" y="3728"/>
                    <a:pt x="1130" y="3728"/>
                    <a:pt x="1130" y="3728"/>
                  </a:cubicBezTo>
                  <a:cubicBezTo>
                    <a:pt x="1130" y="4166"/>
                    <a:pt x="1381" y="4495"/>
                    <a:pt x="1633" y="4715"/>
                  </a:cubicBezTo>
                  <a:cubicBezTo>
                    <a:pt x="1633" y="4715"/>
                    <a:pt x="1633" y="4715"/>
                    <a:pt x="1633" y="4715"/>
                  </a:cubicBezTo>
                  <a:cubicBezTo>
                    <a:pt x="4270" y="6359"/>
                    <a:pt x="4270" y="6359"/>
                    <a:pt x="4270" y="6359"/>
                  </a:cubicBezTo>
                  <a:cubicBezTo>
                    <a:pt x="4144" y="14144"/>
                    <a:pt x="4144" y="14144"/>
                    <a:pt x="4144" y="14144"/>
                  </a:cubicBezTo>
                  <a:cubicBezTo>
                    <a:pt x="1633" y="16556"/>
                    <a:pt x="1633" y="16556"/>
                    <a:pt x="1633" y="16556"/>
                  </a:cubicBezTo>
                  <a:cubicBezTo>
                    <a:pt x="1633" y="18091"/>
                    <a:pt x="1633" y="18091"/>
                    <a:pt x="1633" y="18091"/>
                  </a:cubicBezTo>
                  <a:cubicBezTo>
                    <a:pt x="1256" y="18091"/>
                    <a:pt x="1256" y="18091"/>
                    <a:pt x="1256" y="18091"/>
                  </a:cubicBezTo>
                  <a:cubicBezTo>
                    <a:pt x="628" y="18091"/>
                    <a:pt x="0" y="18640"/>
                    <a:pt x="0" y="19297"/>
                  </a:cubicBezTo>
                  <a:cubicBezTo>
                    <a:pt x="0" y="20394"/>
                    <a:pt x="0" y="20394"/>
                    <a:pt x="0" y="20394"/>
                  </a:cubicBezTo>
                  <a:cubicBezTo>
                    <a:pt x="0" y="21052"/>
                    <a:pt x="628" y="21600"/>
                    <a:pt x="1256" y="21600"/>
                  </a:cubicBezTo>
                  <a:cubicBezTo>
                    <a:pt x="20344" y="21600"/>
                    <a:pt x="20344" y="21600"/>
                    <a:pt x="20344" y="21600"/>
                  </a:cubicBezTo>
                  <a:cubicBezTo>
                    <a:pt x="20972" y="21600"/>
                    <a:pt x="21600" y="21052"/>
                    <a:pt x="21600" y="20394"/>
                  </a:cubicBezTo>
                  <a:cubicBezTo>
                    <a:pt x="21600" y="19297"/>
                    <a:pt x="21600" y="19297"/>
                    <a:pt x="21600" y="19297"/>
                  </a:cubicBezTo>
                  <a:cubicBezTo>
                    <a:pt x="21600" y="18640"/>
                    <a:pt x="20972" y="18091"/>
                    <a:pt x="20344" y="18091"/>
                  </a:cubicBezTo>
                  <a:close/>
                </a:path>
              </a:pathLst>
            </a:custGeom>
            <a:solidFill>
              <a:srgbClr val="FFFFFF"/>
            </a:solidFill>
            <a:ln w="12700" cap="flat">
              <a:noFill/>
              <a:miter lim="400000"/>
            </a:ln>
            <a:effectLst/>
          </p:spPr>
          <p:txBody>
            <a:bodyPr wrap="square" lIns="45719" tIns="45719" rIns="45719" bIns="45719" numCol="1" anchor="t">
              <a:noAutofit/>
            </a:bodyPr>
            <a:lstStyle/>
            <a:p>
              <a:pPr algn="just">
                <a:lnSpc>
                  <a:spcPct val="120000"/>
                </a:lnSpc>
                <a:defRPr sz="600">
                  <a:solidFill>
                    <a:srgbClr val="404040"/>
                  </a:solidFill>
                  <a:latin typeface="Microsoft YaHei"/>
                  <a:ea typeface="Microsoft YaHei"/>
                  <a:cs typeface="Microsoft YaHei"/>
                  <a:sym typeface="Microsoft YaHei"/>
                </a:defRPr>
              </a:pPr>
            </a:p>
          </p:txBody>
        </p:sp>
      </p:grpSp>
      <p:grpSp>
        <p:nvGrpSpPr>
          <p:cNvPr id="275" name="Group 58"/>
          <p:cNvGrpSpPr/>
          <p:nvPr/>
        </p:nvGrpSpPr>
        <p:grpSpPr>
          <a:xfrm>
            <a:off x="4880011" y="1536762"/>
            <a:ext cx="397903" cy="398385"/>
            <a:chOff x="0" y="0"/>
            <a:chExt cx="397902" cy="398384"/>
          </a:xfrm>
        </p:grpSpPr>
        <p:sp>
          <p:nvSpPr>
            <p:cNvPr id="271" name="Freeform 541"/>
            <p:cNvSpPr/>
            <p:nvPr/>
          </p:nvSpPr>
          <p:spPr>
            <a:xfrm>
              <a:off x="0" y="-1"/>
              <a:ext cx="397903" cy="398386"/>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21600" y="17453"/>
                  </a:moveTo>
                  <a:cubicBezTo>
                    <a:pt x="21600" y="19743"/>
                    <a:pt x="19743" y="21600"/>
                    <a:pt x="17453" y="21600"/>
                  </a:cubicBezTo>
                  <a:cubicBezTo>
                    <a:pt x="4209" y="21600"/>
                    <a:pt x="4209" y="21600"/>
                    <a:pt x="4209" y="21600"/>
                  </a:cubicBezTo>
                  <a:cubicBezTo>
                    <a:pt x="1857" y="21600"/>
                    <a:pt x="0" y="19743"/>
                    <a:pt x="0" y="17453"/>
                  </a:cubicBezTo>
                  <a:cubicBezTo>
                    <a:pt x="0" y="4209"/>
                    <a:pt x="0" y="4209"/>
                    <a:pt x="0" y="4209"/>
                  </a:cubicBezTo>
                  <a:cubicBezTo>
                    <a:pt x="0" y="1919"/>
                    <a:pt x="1857" y="0"/>
                    <a:pt x="4209" y="0"/>
                  </a:cubicBezTo>
                  <a:cubicBezTo>
                    <a:pt x="17453" y="0"/>
                    <a:pt x="17453" y="0"/>
                    <a:pt x="17453" y="0"/>
                  </a:cubicBezTo>
                  <a:cubicBezTo>
                    <a:pt x="19743" y="0"/>
                    <a:pt x="21600" y="1919"/>
                    <a:pt x="21600" y="4209"/>
                  </a:cubicBezTo>
                  <a:lnTo>
                    <a:pt x="21600" y="17453"/>
                  </a:lnTo>
                  <a:close/>
                </a:path>
              </a:pathLst>
            </a:custGeom>
            <a:solidFill>
              <a:srgbClr val="FFFFFF"/>
            </a:solidFill>
            <a:ln w="68263" cap="flat">
              <a:solidFill>
                <a:srgbClr val="0070C0"/>
              </a:solidFill>
              <a:prstDash val="solid"/>
              <a:miter lim="800000"/>
            </a:ln>
            <a:effectLst/>
          </p:spPr>
          <p:txBody>
            <a:bodyPr wrap="square" lIns="45719" tIns="45719" rIns="45719" bIns="45719" numCol="1" anchor="t">
              <a:noAutofit/>
            </a:bodyPr>
            <a:lstStyle/>
            <a:p>
              <a:pPr algn="just">
                <a:lnSpc>
                  <a:spcPct val="120000"/>
                </a:lnSpc>
                <a:defRPr sz="600">
                  <a:solidFill>
                    <a:srgbClr val="404040"/>
                  </a:solidFill>
                  <a:latin typeface="Microsoft YaHei"/>
                  <a:ea typeface="Microsoft YaHei"/>
                  <a:cs typeface="Microsoft YaHei"/>
                  <a:sym typeface="Microsoft YaHei"/>
                </a:defRPr>
              </a:pPr>
            </a:p>
          </p:txBody>
        </p:sp>
        <p:sp>
          <p:nvSpPr>
            <p:cNvPr id="272" name="Freeform 542"/>
            <p:cNvSpPr/>
            <p:nvPr/>
          </p:nvSpPr>
          <p:spPr>
            <a:xfrm>
              <a:off x="97088" y="73972"/>
              <a:ext cx="199863" cy="246761"/>
            </a:xfrm>
            <a:custGeom>
              <a:avLst/>
              <a:gdLst/>
              <a:ahLst/>
              <a:cxnLst>
                <a:cxn ang="0">
                  <a:pos x="wd2" y="hd2"/>
                </a:cxn>
                <a:cxn ang="5400000">
                  <a:pos x="wd2" y="hd2"/>
                </a:cxn>
                <a:cxn ang="10800000">
                  <a:pos x="wd2" y="hd2"/>
                </a:cxn>
                <a:cxn ang="16200000">
                  <a:pos x="wd2" y="hd2"/>
                </a:cxn>
              </a:cxnLst>
              <a:rect l="0" t="0" r="r" b="b"/>
              <a:pathLst>
                <a:path w="21413" h="21252" fill="norm" stroke="1" extrusionOk="0">
                  <a:moveTo>
                    <a:pt x="12817" y="3481"/>
                  </a:moveTo>
                  <a:cubicBezTo>
                    <a:pt x="12939" y="2597"/>
                    <a:pt x="13427" y="1517"/>
                    <a:pt x="14403" y="830"/>
                  </a:cubicBezTo>
                  <a:cubicBezTo>
                    <a:pt x="15867" y="-53"/>
                    <a:pt x="13549" y="45"/>
                    <a:pt x="11962" y="241"/>
                  </a:cubicBezTo>
                  <a:cubicBezTo>
                    <a:pt x="10376" y="339"/>
                    <a:pt x="6837" y="-348"/>
                    <a:pt x="6105" y="241"/>
                  </a:cubicBezTo>
                  <a:cubicBezTo>
                    <a:pt x="5373" y="732"/>
                    <a:pt x="5739" y="1616"/>
                    <a:pt x="6593" y="2008"/>
                  </a:cubicBezTo>
                  <a:cubicBezTo>
                    <a:pt x="7081" y="2303"/>
                    <a:pt x="7691" y="2990"/>
                    <a:pt x="8057" y="3481"/>
                  </a:cubicBezTo>
                  <a:cubicBezTo>
                    <a:pt x="3298" y="4954"/>
                    <a:pt x="-119" y="10452"/>
                    <a:pt x="3" y="17030"/>
                  </a:cubicBezTo>
                  <a:cubicBezTo>
                    <a:pt x="3" y="17816"/>
                    <a:pt x="125" y="18699"/>
                    <a:pt x="247" y="19485"/>
                  </a:cubicBezTo>
                  <a:cubicBezTo>
                    <a:pt x="491" y="19976"/>
                    <a:pt x="1101" y="21252"/>
                    <a:pt x="2688" y="21252"/>
                  </a:cubicBezTo>
                  <a:cubicBezTo>
                    <a:pt x="4762" y="21154"/>
                    <a:pt x="18552" y="20957"/>
                    <a:pt x="18552" y="20957"/>
                  </a:cubicBezTo>
                  <a:cubicBezTo>
                    <a:pt x="18552" y="20957"/>
                    <a:pt x="20871" y="20957"/>
                    <a:pt x="21237" y="19387"/>
                  </a:cubicBezTo>
                  <a:cubicBezTo>
                    <a:pt x="21237" y="19190"/>
                    <a:pt x="21359" y="18994"/>
                    <a:pt x="21359" y="18797"/>
                  </a:cubicBezTo>
                  <a:cubicBezTo>
                    <a:pt x="21359" y="18699"/>
                    <a:pt x="21359" y="18699"/>
                    <a:pt x="21359" y="18601"/>
                  </a:cubicBezTo>
                  <a:cubicBezTo>
                    <a:pt x="21359" y="18012"/>
                    <a:pt x="21481" y="17325"/>
                    <a:pt x="21359" y="16736"/>
                  </a:cubicBezTo>
                  <a:cubicBezTo>
                    <a:pt x="21237" y="10157"/>
                    <a:pt x="17576" y="4757"/>
                    <a:pt x="12817" y="3481"/>
                  </a:cubicBezTo>
                  <a:close/>
                  <a:moveTo>
                    <a:pt x="13549" y="16147"/>
                  </a:moveTo>
                  <a:cubicBezTo>
                    <a:pt x="12939" y="16736"/>
                    <a:pt x="12084" y="17030"/>
                    <a:pt x="11108" y="17128"/>
                  </a:cubicBezTo>
                  <a:cubicBezTo>
                    <a:pt x="11108" y="18307"/>
                    <a:pt x="11108" y="18307"/>
                    <a:pt x="11108" y="18307"/>
                  </a:cubicBezTo>
                  <a:cubicBezTo>
                    <a:pt x="10254" y="18307"/>
                    <a:pt x="10254" y="18307"/>
                    <a:pt x="10254" y="18307"/>
                  </a:cubicBezTo>
                  <a:cubicBezTo>
                    <a:pt x="10254" y="17128"/>
                    <a:pt x="10254" y="17128"/>
                    <a:pt x="10254" y="17128"/>
                  </a:cubicBezTo>
                  <a:cubicBezTo>
                    <a:pt x="9522" y="17030"/>
                    <a:pt x="8912" y="16932"/>
                    <a:pt x="8423" y="16736"/>
                  </a:cubicBezTo>
                  <a:cubicBezTo>
                    <a:pt x="7935" y="16539"/>
                    <a:pt x="7569" y="16245"/>
                    <a:pt x="7203" y="15852"/>
                  </a:cubicBezTo>
                  <a:cubicBezTo>
                    <a:pt x="6959" y="15459"/>
                    <a:pt x="6715" y="14870"/>
                    <a:pt x="6593" y="14281"/>
                  </a:cubicBezTo>
                  <a:cubicBezTo>
                    <a:pt x="8057" y="14085"/>
                    <a:pt x="8057" y="14085"/>
                    <a:pt x="8057" y="14085"/>
                  </a:cubicBezTo>
                  <a:cubicBezTo>
                    <a:pt x="8179" y="14674"/>
                    <a:pt x="8423" y="15165"/>
                    <a:pt x="8667" y="15459"/>
                  </a:cubicBezTo>
                  <a:cubicBezTo>
                    <a:pt x="9156" y="15852"/>
                    <a:pt x="9644" y="16048"/>
                    <a:pt x="10254" y="16147"/>
                  </a:cubicBezTo>
                  <a:cubicBezTo>
                    <a:pt x="10132" y="12416"/>
                    <a:pt x="10132" y="12416"/>
                    <a:pt x="10132" y="12416"/>
                  </a:cubicBezTo>
                  <a:cubicBezTo>
                    <a:pt x="9522" y="12317"/>
                    <a:pt x="8912" y="12121"/>
                    <a:pt x="8301" y="11827"/>
                  </a:cubicBezTo>
                  <a:cubicBezTo>
                    <a:pt x="7813" y="11630"/>
                    <a:pt x="7447" y="11336"/>
                    <a:pt x="7203" y="11041"/>
                  </a:cubicBezTo>
                  <a:cubicBezTo>
                    <a:pt x="6959" y="10648"/>
                    <a:pt x="6837" y="10256"/>
                    <a:pt x="6837" y="9765"/>
                  </a:cubicBezTo>
                  <a:cubicBezTo>
                    <a:pt x="6715" y="8881"/>
                    <a:pt x="7081" y="8194"/>
                    <a:pt x="7813" y="7703"/>
                  </a:cubicBezTo>
                  <a:cubicBezTo>
                    <a:pt x="8301" y="7310"/>
                    <a:pt x="9034" y="7114"/>
                    <a:pt x="10010" y="7016"/>
                  </a:cubicBezTo>
                  <a:cubicBezTo>
                    <a:pt x="10010" y="6427"/>
                    <a:pt x="10010" y="6427"/>
                    <a:pt x="10010" y="6427"/>
                  </a:cubicBezTo>
                  <a:cubicBezTo>
                    <a:pt x="10864" y="6427"/>
                    <a:pt x="10864" y="6427"/>
                    <a:pt x="10864" y="6427"/>
                  </a:cubicBezTo>
                  <a:cubicBezTo>
                    <a:pt x="10864" y="7016"/>
                    <a:pt x="10864" y="7016"/>
                    <a:pt x="10864" y="7016"/>
                  </a:cubicBezTo>
                  <a:cubicBezTo>
                    <a:pt x="11718" y="7114"/>
                    <a:pt x="12450" y="7310"/>
                    <a:pt x="12939" y="7605"/>
                  </a:cubicBezTo>
                  <a:cubicBezTo>
                    <a:pt x="13549" y="7997"/>
                    <a:pt x="13915" y="8587"/>
                    <a:pt x="14037" y="9372"/>
                  </a:cubicBezTo>
                  <a:cubicBezTo>
                    <a:pt x="12573" y="9568"/>
                    <a:pt x="12573" y="9568"/>
                    <a:pt x="12573" y="9568"/>
                  </a:cubicBezTo>
                  <a:cubicBezTo>
                    <a:pt x="12450" y="9077"/>
                    <a:pt x="12328" y="8685"/>
                    <a:pt x="12084" y="8488"/>
                  </a:cubicBezTo>
                  <a:cubicBezTo>
                    <a:pt x="11718" y="8194"/>
                    <a:pt x="11352" y="8096"/>
                    <a:pt x="10864" y="7997"/>
                  </a:cubicBezTo>
                  <a:cubicBezTo>
                    <a:pt x="10986" y="11434"/>
                    <a:pt x="10986" y="11434"/>
                    <a:pt x="10986" y="11434"/>
                  </a:cubicBezTo>
                  <a:cubicBezTo>
                    <a:pt x="11718" y="11532"/>
                    <a:pt x="12206" y="11630"/>
                    <a:pt x="12450" y="11728"/>
                  </a:cubicBezTo>
                  <a:cubicBezTo>
                    <a:pt x="12939" y="11827"/>
                    <a:pt x="13305" y="12023"/>
                    <a:pt x="13549" y="12317"/>
                  </a:cubicBezTo>
                  <a:cubicBezTo>
                    <a:pt x="13793" y="12514"/>
                    <a:pt x="14037" y="12808"/>
                    <a:pt x="14281" y="13103"/>
                  </a:cubicBezTo>
                  <a:cubicBezTo>
                    <a:pt x="14403" y="13397"/>
                    <a:pt x="14525" y="13790"/>
                    <a:pt x="14525" y="14085"/>
                  </a:cubicBezTo>
                  <a:cubicBezTo>
                    <a:pt x="14525" y="14968"/>
                    <a:pt x="14159" y="15656"/>
                    <a:pt x="13549" y="16147"/>
                  </a:cubicBezTo>
                  <a:close/>
                </a:path>
              </a:pathLst>
            </a:custGeom>
            <a:solidFill>
              <a:srgbClr val="0070C0"/>
            </a:solidFill>
            <a:ln w="12700" cap="flat">
              <a:noFill/>
              <a:miter lim="400000"/>
            </a:ln>
            <a:effectLst/>
          </p:spPr>
          <p:txBody>
            <a:bodyPr wrap="square" lIns="45719" tIns="45719" rIns="45719" bIns="45719" numCol="1" anchor="t">
              <a:noAutofit/>
            </a:bodyPr>
            <a:lstStyle/>
            <a:p>
              <a:pPr algn="just">
                <a:lnSpc>
                  <a:spcPct val="120000"/>
                </a:lnSpc>
                <a:defRPr sz="600">
                  <a:solidFill>
                    <a:srgbClr val="404040"/>
                  </a:solidFill>
                  <a:latin typeface="Microsoft YaHei"/>
                  <a:ea typeface="Microsoft YaHei"/>
                  <a:cs typeface="Microsoft YaHei"/>
                  <a:sym typeface="Microsoft YaHei"/>
                </a:defRPr>
              </a:pPr>
            </a:p>
          </p:txBody>
        </p:sp>
        <p:sp>
          <p:nvSpPr>
            <p:cNvPr id="273" name="Freeform 543"/>
            <p:cNvSpPr/>
            <p:nvPr/>
          </p:nvSpPr>
          <p:spPr>
            <a:xfrm>
              <a:off x="199674" y="218966"/>
              <a:ext cx="18328" cy="42444"/>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0"/>
                  </a:moveTo>
                  <a:cubicBezTo>
                    <a:pt x="1350" y="21600"/>
                    <a:pt x="1350" y="21600"/>
                    <a:pt x="1350" y="21600"/>
                  </a:cubicBezTo>
                  <a:cubicBezTo>
                    <a:pt x="6750" y="21016"/>
                    <a:pt x="12150" y="19849"/>
                    <a:pt x="16200" y="17514"/>
                  </a:cubicBezTo>
                  <a:cubicBezTo>
                    <a:pt x="20250" y="15762"/>
                    <a:pt x="21600" y="13427"/>
                    <a:pt x="21600" y="9924"/>
                  </a:cubicBezTo>
                  <a:cubicBezTo>
                    <a:pt x="21600" y="7589"/>
                    <a:pt x="20250" y="5838"/>
                    <a:pt x="17550" y="4086"/>
                  </a:cubicBezTo>
                  <a:cubicBezTo>
                    <a:pt x="14850" y="2335"/>
                    <a:pt x="8100" y="1168"/>
                    <a:pt x="0" y="0"/>
                  </a:cubicBezTo>
                  <a:close/>
                </a:path>
              </a:pathLst>
            </a:custGeom>
            <a:solidFill>
              <a:schemeClr val="accent1"/>
            </a:solidFill>
            <a:ln w="12700" cap="flat">
              <a:noFill/>
              <a:miter lim="400000"/>
            </a:ln>
            <a:effectLst/>
          </p:spPr>
          <p:txBody>
            <a:bodyPr wrap="square" lIns="45719" tIns="45719" rIns="45719" bIns="45719" numCol="1" anchor="t">
              <a:noAutofit/>
            </a:bodyPr>
            <a:lstStyle/>
            <a:p>
              <a:pPr algn="just">
                <a:lnSpc>
                  <a:spcPct val="120000"/>
                </a:lnSpc>
                <a:defRPr sz="600">
                  <a:solidFill>
                    <a:srgbClr val="404040"/>
                  </a:solidFill>
                  <a:latin typeface="Microsoft YaHei"/>
                  <a:ea typeface="Microsoft YaHei"/>
                  <a:cs typeface="Microsoft YaHei"/>
                  <a:sym typeface="Microsoft YaHei"/>
                </a:defRPr>
              </a:pPr>
            </a:p>
          </p:txBody>
        </p:sp>
        <p:sp>
          <p:nvSpPr>
            <p:cNvPr id="274" name="Freeform 544"/>
            <p:cNvSpPr/>
            <p:nvPr/>
          </p:nvSpPr>
          <p:spPr>
            <a:xfrm>
              <a:off x="173988" y="166877"/>
              <a:ext cx="17487" cy="37621"/>
            </a:xfrm>
            <a:custGeom>
              <a:avLst/>
              <a:gdLst/>
              <a:ahLst/>
              <a:cxnLst>
                <a:cxn ang="0">
                  <a:pos x="wd2" y="hd2"/>
                </a:cxn>
                <a:cxn ang="5400000">
                  <a:pos x="wd2" y="hd2"/>
                </a:cxn>
                <a:cxn ang="10800000">
                  <a:pos x="wd2" y="hd2"/>
                </a:cxn>
                <a:cxn ang="16200000">
                  <a:pos x="wd2" y="hd2"/>
                </a:cxn>
              </a:cxnLst>
              <a:rect l="0" t="0" r="r" b="b"/>
              <a:pathLst>
                <a:path w="20609" h="21600" fill="norm" stroke="1" extrusionOk="0">
                  <a:moveTo>
                    <a:pt x="359" y="11127"/>
                  </a:moveTo>
                  <a:cubicBezTo>
                    <a:pt x="359" y="13745"/>
                    <a:pt x="1709" y="15709"/>
                    <a:pt x="4409" y="17673"/>
                  </a:cubicBezTo>
                  <a:cubicBezTo>
                    <a:pt x="7109" y="19636"/>
                    <a:pt x="12509" y="20945"/>
                    <a:pt x="20609" y="21600"/>
                  </a:cubicBezTo>
                  <a:cubicBezTo>
                    <a:pt x="19259" y="0"/>
                    <a:pt x="19259" y="0"/>
                    <a:pt x="19259" y="0"/>
                  </a:cubicBezTo>
                  <a:cubicBezTo>
                    <a:pt x="13859" y="655"/>
                    <a:pt x="8459" y="1964"/>
                    <a:pt x="4409" y="3927"/>
                  </a:cubicBezTo>
                  <a:cubicBezTo>
                    <a:pt x="1709" y="5891"/>
                    <a:pt x="-991" y="8509"/>
                    <a:pt x="359" y="11127"/>
                  </a:cubicBezTo>
                  <a:close/>
                </a:path>
              </a:pathLst>
            </a:custGeom>
            <a:solidFill>
              <a:schemeClr val="accent1"/>
            </a:solidFill>
            <a:ln w="12700" cap="flat">
              <a:noFill/>
              <a:miter lim="400000"/>
            </a:ln>
            <a:effectLst/>
          </p:spPr>
          <p:txBody>
            <a:bodyPr wrap="square" lIns="45719" tIns="45719" rIns="45719" bIns="45719" numCol="1" anchor="t">
              <a:noAutofit/>
            </a:bodyPr>
            <a:lstStyle/>
            <a:p>
              <a:pPr algn="just">
                <a:lnSpc>
                  <a:spcPct val="120000"/>
                </a:lnSpc>
                <a:defRPr sz="600">
                  <a:solidFill>
                    <a:srgbClr val="404040"/>
                  </a:solidFill>
                  <a:latin typeface="Microsoft YaHei"/>
                  <a:ea typeface="Microsoft YaHei"/>
                  <a:cs typeface="Microsoft YaHei"/>
                  <a:sym typeface="Microsoft YaHei"/>
                </a:defRPr>
              </a:pPr>
            </a:p>
          </p:txBody>
        </p:sp>
      </p:grpSp>
      <p:grpSp>
        <p:nvGrpSpPr>
          <p:cNvPr id="278" name="Group 57"/>
          <p:cNvGrpSpPr/>
          <p:nvPr/>
        </p:nvGrpSpPr>
        <p:grpSpPr>
          <a:xfrm>
            <a:off x="5456304" y="1290634"/>
            <a:ext cx="1354633" cy="812473"/>
            <a:chOff x="0" y="0"/>
            <a:chExt cx="1354632" cy="812472"/>
          </a:xfrm>
        </p:grpSpPr>
        <p:sp>
          <p:nvSpPr>
            <p:cNvPr id="276" name="Rectangle 55"/>
            <p:cNvSpPr txBox="1"/>
            <p:nvPr/>
          </p:nvSpPr>
          <p:spPr>
            <a:xfrm>
              <a:off x="0" y="253672"/>
              <a:ext cx="1354633" cy="55880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0" tIns="0" rIns="0" bIns="0" numCol="1" anchor="t">
              <a:spAutoFit/>
            </a:bodyPr>
            <a:lstStyle/>
            <a:p>
              <a:pPr defTabSz="457189">
                <a:lnSpc>
                  <a:spcPct val="150000"/>
                </a:lnSpc>
                <a:defRPr sz="800">
                  <a:solidFill>
                    <a:srgbClr val="404040"/>
                  </a:solidFill>
                  <a:latin typeface="方正黑体简体"/>
                  <a:ea typeface="方正黑体简体"/>
                  <a:cs typeface="方正黑体简体"/>
                  <a:sym typeface="方正黑体简体"/>
                </a:defRPr>
              </a:pPr>
              <a:r>
                <a:t>钱不够</a:t>
              </a:r>
            </a:p>
            <a:p>
              <a:pPr defTabSz="457189">
                <a:lnSpc>
                  <a:spcPct val="150000"/>
                </a:lnSpc>
                <a:defRPr sz="800">
                  <a:solidFill>
                    <a:srgbClr val="404040"/>
                  </a:solidFill>
                  <a:latin typeface="方正黑体简体"/>
                  <a:ea typeface="方正黑体简体"/>
                  <a:cs typeface="方正黑体简体"/>
                  <a:sym typeface="方正黑体简体"/>
                </a:defRPr>
              </a:pPr>
              <a:r>
                <a:t>人物够</a:t>
              </a:r>
            </a:p>
            <a:p>
              <a:pPr defTabSz="457189">
                <a:lnSpc>
                  <a:spcPct val="150000"/>
                </a:lnSpc>
                <a:defRPr sz="800">
                  <a:solidFill>
                    <a:srgbClr val="404040"/>
                  </a:solidFill>
                  <a:latin typeface="方正黑体简体"/>
                  <a:ea typeface="方正黑体简体"/>
                  <a:cs typeface="方正黑体简体"/>
                  <a:sym typeface="方正黑体简体"/>
                </a:defRPr>
              </a:pPr>
              <a:r>
                <a:t>领导支持不够</a:t>
              </a:r>
            </a:p>
          </p:txBody>
        </p:sp>
        <p:sp>
          <p:nvSpPr>
            <p:cNvPr id="277" name="TextBox 56"/>
            <p:cNvSpPr txBox="1"/>
            <p:nvPr/>
          </p:nvSpPr>
          <p:spPr>
            <a:xfrm>
              <a:off x="50145" y="0"/>
              <a:ext cx="622301" cy="21590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0" tIns="0" rIns="0" bIns="0" numCol="1" anchor="t">
              <a:spAutoFit/>
            </a:bodyPr>
            <a:lstStyle>
              <a:lvl1pPr>
                <a:lnSpc>
                  <a:spcPct val="120000"/>
                </a:lnSpc>
                <a:defRPr sz="1200">
                  <a:solidFill>
                    <a:srgbClr val="404040"/>
                  </a:solidFill>
                  <a:latin typeface="方正黑体简体"/>
                  <a:ea typeface="方正黑体简体"/>
                  <a:cs typeface="方正黑体简体"/>
                  <a:sym typeface="方正黑体简体"/>
                </a:defRPr>
              </a:lvl1pPr>
            </a:lstStyle>
            <a:p>
              <a:pPr/>
              <a:r>
                <a:t>沙盘模拟</a:t>
              </a:r>
            </a:p>
          </p:txBody>
        </p:sp>
      </p:grpSp>
      <p:grpSp>
        <p:nvGrpSpPr>
          <p:cNvPr id="281" name="Group 66"/>
          <p:cNvGrpSpPr/>
          <p:nvPr/>
        </p:nvGrpSpPr>
        <p:grpSpPr>
          <a:xfrm>
            <a:off x="2070846" y="3172367"/>
            <a:ext cx="1309197" cy="796455"/>
            <a:chOff x="0" y="0"/>
            <a:chExt cx="1309196" cy="796453"/>
          </a:xfrm>
        </p:grpSpPr>
        <p:sp>
          <p:nvSpPr>
            <p:cNvPr id="279" name="Rectangle 67"/>
            <p:cNvSpPr txBox="1"/>
            <p:nvPr/>
          </p:nvSpPr>
          <p:spPr>
            <a:xfrm>
              <a:off x="0" y="237653"/>
              <a:ext cx="1309197" cy="55880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0" tIns="0" rIns="0" bIns="0" numCol="1" anchor="t">
              <a:spAutoFit/>
            </a:bodyPr>
            <a:lstStyle/>
            <a:p>
              <a:pPr defTabSz="457189">
                <a:lnSpc>
                  <a:spcPct val="150000"/>
                </a:lnSpc>
                <a:defRPr sz="800">
                  <a:solidFill>
                    <a:srgbClr val="404040"/>
                  </a:solidFill>
                  <a:latin typeface="方正黑体简体"/>
                  <a:ea typeface="方正黑体简体"/>
                  <a:cs typeface="方正黑体简体"/>
                  <a:sym typeface="方正黑体简体"/>
                </a:defRPr>
              </a:pPr>
              <a:r>
                <a:t>做好自己的不管别人的</a:t>
              </a:r>
            </a:p>
            <a:p>
              <a:pPr defTabSz="457189">
                <a:lnSpc>
                  <a:spcPct val="150000"/>
                </a:lnSpc>
                <a:defRPr sz="800">
                  <a:solidFill>
                    <a:srgbClr val="404040"/>
                  </a:solidFill>
                  <a:latin typeface="方正黑体简体"/>
                  <a:ea typeface="方正黑体简体"/>
                  <a:cs typeface="方正黑体简体"/>
                  <a:sym typeface="方正黑体简体"/>
                </a:defRPr>
              </a:pPr>
              <a:r>
                <a:t>在意自己部门忽略其他部门</a:t>
              </a:r>
            </a:p>
            <a:p>
              <a:pPr defTabSz="457189">
                <a:lnSpc>
                  <a:spcPct val="150000"/>
                </a:lnSpc>
                <a:defRPr sz="800">
                  <a:solidFill>
                    <a:srgbClr val="404040"/>
                  </a:solidFill>
                  <a:latin typeface="方正黑体简体"/>
                  <a:ea typeface="方正黑体简体"/>
                  <a:cs typeface="方正黑体简体"/>
                  <a:sym typeface="方正黑体简体"/>
                </a:defRPr>
              </a:pPr>
              <a:r>
                <a:t>关注自身忽略客户</a:t>
              </a:r>
            </a:p>
          </p:txBody>
        </p:sp>
        <p:sp>
          <p:nvSpPr>
            <p:cNvPr id="280" name="TextBox 68"/>
            <p:cNvSpPr txBox="1"/>
            <p:nvPr/>
          </p:nvSpPr>
          <p:spPr>
            <a:xfrm>
              <a:off x="96351" y="0"/>
              <a:ext cx="1146771" cy="21590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0" tIns="0" rIns="0" bIns="0" numCol="1" anchor="t">
              <a:spAutoFit/>
            </a:bodyPr>
            <a:lstStyle>
              <a:lvl1pPr algn="r">
                <a:lnSpc>
                  <a:spcPct val="120000"/>
                </a:lnSpc>
                <a:defRPr sz="1200">
                  <a:solidFill>
                    <a:srgbClr val="404040"/>
                  </a:solidFill>
                  <a:latin typeface="方正黑体简体"/>
                  <a:ea typeface="方正黑体简体"/>
                  <a:cs typeface="方正黑体简体"/>
                  <a:sym typeface="方正黑体简体"/>
                </a:defRPr>
              </a:lvl1pPr>
            </a:lstStyle>
            <a:p>
              <a:pPr/>
              <a:r>
                <a:t>沙盘模拟</a:t>
              </a:r>
            </a:p>
          </p:txBody>
        </p:sp>
      </p:grpSp>
      <p:grpSp>
        <p:nvGrpSpPr>
          <p:cNvPr id="284" name="Group 62"/>
          <p:cNvGrpSpPr/>
          <p:nvPr/>
        </p:nvGrpSpPr>
        <p:grpSpPr>
          <a:xfrm>
            <a:off x="5629719" y="2900272"/>
            <a:ext cx="2119248" cy="801028"/>
            <a:chOff x="0" y="0"/>
            <a:chExt cx="2119247" cy="801027"/>
          </a:xfrm>
        </p:grpSpPr>
        <p:sp>
          <p:nvSpPr>
            <p:cNvPr id="282" name="Rectangle 73"/>
            <p:cNvSpPr/>
            <p:nvPr/>
          </p:nvSpPr>
          <p:spPr>
            <a:xfrm>
              <a:off x="-1" y="0"/>
              <a:ext cx="2119249" cy="801028"/>
            </a:xfrm>
            <a:prstGeom prst="rect">
              <a:avLst/>
            </a:prstGeom>
            <a:solidFill>
              <a:schemeClr val="accent1"/>
            </a:solidFill>
            <a:ln w="12700" cap="flat">
              <a:noFill/>
              <a:miter lim="400000"/>
            </a:ln>
            <a:effectLst/>
          </p:spPr>
          <p:txBody>
            <a:bodyPr wrap="square" lIns="45719" tIns="45719" rIns="45719" bIns="45719" numCol="1" anchor="ctr">
              <a:noAutofit/>
            </a:bodyPr>
            <a:lstStyle/>
            <a:p>
              <a:pPr algn="just">
                <a:lnSpc>
                  <a:spcPct val="120000"/>
                </a:lnSpc>
                <a:defRPr sz="600">
                  <a:solidFill>
                    <a:srgbClr val="FFFFFF"/>
                  </a:solidFill>
                  <a:latin typeface="Microsoft YaHei"/>
                  <a:ea typeface="Microsoft YaHei"/>
                  <a:cs typeface="Microsoft YaHei"/>
                  <a:sym typeface="Microsoft YaHei"/>
                </a:defRPr>
              </a:pPr>
            </a:p>
          </p:txBody>
        </p:sp>
        <p:sp>
          <p:nvSpPr>
            <p:cNvPr id="283" name="Rectangle 74"/>
            <p:cNvSpPr txBox="1"/>
            <p:nvPr/>
          </p:nvSpPr>
          <p:spPr>
            <a:xfrm>
              <a:off x="362085" y="96234"/>
              <a:ext cx="1478876" cy="65024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719" tIns="45719" rIns="45719" bIns="45719" numCol="1" anchor="t">
              <a:spAutoFit/>
            </a:bodyPr>
            <a:lstStyle>
              <a:lvl1pPr defTabSz="457189">
                <a:lnSpc>
                  <a:spcPct val="150000"/>
                </a:lnSpc>
                <a:defRPr sz="800">
                  <a:solidFill>
                    <a:srgbClr val="FFFFFF"/>
                  </a:solidFill>
                  <a:latin typeface="方正黑体简体"/>
                  <a:ea typeface="方正黑体简体"/>
                  <a:cs typeface="方正黑体简体"/>
                  <a:sym typeface="方正黑体简体"/>
                </a:defRPr>
              </a:lvl1pPr>
            </a:lstStyle>
            <a:p>
              <a:pPr/>
              <a:r>
                <a:t>实际工作中,各部门的关注点放在部门内部,忽略了公司的总体价值提升</a:t>
              </a:r>
            </a:p>
          </p:txBody>
        </p:sp>
      </p:grpSp>
      <p:grpSp>
        <p:nvGrpSpPr>
          <p:cNvPr id="287" name="Group 3"/>
          <p:cNvGrpSpPr/>
          <p:nvPr/>
        </p:nvGrpSpPr>
        <p:grpSpPr>
          <a:xfrm>
            <a:off x="1495169" y="1456979"/>
            <a:ext cx="2119248" cy="801029"/>
            <a:chOff x="0" y="0"/>
            <a:chExt cx="2119247" cy="801027"/>
          </a:xfrm>
        </p:grpSpPr>
        <p:sp>
          <p:nvSpPr>
            <p:cNvPr id="285" name="Rectangle 77"/>
            <p:cNvSpPr/>
            <p:nvPr/>
          </p:nvSpPr>
          <p:spPr>
            <a:xfrm>
              <a:off x="0" y="0"/>
              <a:ext cx="2119248" cy="801028"/>
            </a:xfrm>
            <a:prstGeom prst="rect">
              <a:avLst/>
            </a:prstGeom>
            <a:solidFill>
              <a:srgbClr val="0070C0"/>
            </a:solidFill>
            <a:ln w="12700" cap="flat">
              <a:noFill/>
              <a:miter lim="400000"/>
            </a:ln>
            <a:effectLst/>
          </p:spPr>
          <p:txBody>
            <a:bodyPr wrap="square" lIns="45719" tIns="45719" rIns="45719" bIns="45719" numCol="1" anchor="ctr">
              <a:noAutofit/>
            </a:bodyPr>
            <a:lstStyle/>
            <a:p>
              <a:pPr algn="just">
                <a:lnSpc>
                  <a:spcPct val="120000"/>
                </a:lnSpc>
                <a:defRPr sz="600">
                  <a:solidFill>
                    <a:srgbClr val="FFFFFF"/>
                  </a:solidFill>
                  <a:latin typeface="Microsoft YaHei"/>
                  <a:ea typeface="Microsoft YaHei"/>
                  <a:cs typeface="Microsoft YaHei"/>
                  <a:sym typeface="Microsoft YaHei"/>
                </a:defRPr>
              </a:pPr>
            </a:p>
          </p:txBody>
        </p:sp>
        <p:sp>
          <p:nvSpPr>
            <p:cNvPr id="286" name="Rectangle 78"/>
            <p:cNvSpPr txBox="1"/>
            <p:nvPr/>
          </p:nvSpPr>
          <p:spPr>
            <a:xfrm>
              <a:off x="374449" y="99123"/>
              <a:ext cx="1485585" cy="65024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719" tIns="45719" rIns="45719" bIns="45719" numCol="1" anchor="t">
              <a:spAutoFit/>
            </a:bodyPr>
            <a:lstStyle>
              <a:lvl1pPr defTabSz="457189">
                <a:lnSpc>
                  <a:spcPct val="150000"/>
                </a:lnSpc>
                <a:defRPr sz="800">
                  <a:solidFill>
                    <a:srgbClr val="FFFFFF"/>
                  </a:solidFill>
                  <a:latin typeface="方正黑体简体"/>
                  <a:ea typeface="方正黑体简体"/>
                  <a:cs typeface="方正黑体简体"/>
                  <a:sym typeface="方正黑体简体"/>
                </a:defRPr>
              </a:lvl1pPr>
            </a:lstStyle>
            <a:p>
              <a:pPr/>
              <a:r>
                <a:t>实际工作中,各部门总觉得自己是最重要的部门,忽略了公司的总体经营目标</a:t>
              </a:r>
            </a:p>
          </p:txBody>
        </p:sp>
      </p:grpSp>
      <p:grpSp>
        <p:nvGrpSpPr>
          <p:cNvPr id="290" name="组合 77"/>
          <p:cNvGrpSpPr/>
          <p:nvPr/>
        </p:nvGrpSpPr>
        <p:grpSpPr>
          <a:xfrm>
            <a:off x="83889" y="66371"/>
            <a:ext cx="1560025" cy="1270001"/>
            <a:chOff x="0" y="0"/>
            <a:chExt cx="1560024" cy="1270000"/>
          </a:xfrm>
        </p:grpSpPr>
        <p:sp>
          <p:nvSpPr>
            <p:cNvPr id="288" name="矩形 78"/>
            <p:cNvSpPr/>
            <p:nvPr/>
          </p:nvSpPr>
          <p:spPr>
            <a:xfrm>
              <a:off x="0" y="25907"/>
              <a:ext cx="1560025" cy="293616"/>
            </a:xfrm>
            <a:prstGeom prst="rect">
              <a:avLst/>
            </a:prstGeom>
            <a:solidFill>
              <a:srgbClr val="0070C0"/>
            </a:solidFill>
            <a:ln w="12700" cap="flat">
              <a:noFill/>
              <a:miter lim="400000"/>
            </a:ln>
            <a:effectLst/>
          </p:spPr>
          <p:txBody>
            <a:bodyPr wrap="square" lIns="45719" tIns="45719" rIns="45719" bIns="45719" numCol="1" anchor="ctr">
              <a:noAutofit/>
            </a:bodyPr>
            <a:lstStyle/>
            <a:p>
              <a:pPr algn="ctr">
                <a:defRPr>
                  <a:solidFill>
                    <a:srgbClr val="FFFFFF"/>
                  </a:solidFill>
                </a:defRPr>
              </a:pPr>
            </a:p>
          </p:txBody>
        </p:sp>
        <p:sp>
          <p:nvSpPr>
            <p:cNvPr id="289" name="矩形 79"/>
            <p:cNvSpPr/>
            <p:nvPr/>
          </p:nvSpPr>
          <p:spPr>
            <a:xfrm>
              <a:off x="46264" y="0"/>
              <a:ext cx="1270001" cy="1270000"/>
            </a:xfrm>
            <a:prstGeom prst="line">
              <a:avLst/>
            </a:prstGeom>
            <a:noFill/>
            <a:ln w="12700" cap="flat">
              <a:noFill/>
              <a:miter lim="400000"/>
            </a:ln>
            <a:effectLst/>
            <a:extLst>
              <a:ext uri="{C572A759-6A51-4108-AA02-DFA0A04FC94B}">
                <ma14:wrappingTextBoxFlag xmlns:ma14="http://schemas.microsoft.com/office/mac/drawingml/2011/main" val="1"/>
              </a:ext>
            </a:extLst>
          </p:spPr>
          <p:txBody>
            <a:bodyPr wrap="none" lIns="45714" tIns="45714" rIns="45714" bIns="45714" numCol="1" anchor="t">
              <a:spAutoFit/>
            </a:bodyPr>
            <a:lstStyle/>
            <a:p>
              <a:pPr>
                <a:lnSpc>
                  <a:spcPct val="150000"/>
                </a:lnSpc>
                <a:defRPr sz="1400">
                  <a:solidFill>
                    <a:srgbClr val="FFFFFF"/>
                  </a:solidFill>
                  <a:latin typeface="方正黑体简体"/>
                  <a:ea typeface="方正黑体简体"/>
                  <a:cs typeface="方正黑体简体"/>
                  <a:sym typeface="方正黑体简体"/>
                </a:defRPr>
              </a:pPr>
              <a:r>
                <a:t>03  </a:t>
              </a:r>
              <a:r>
                <a:t>暴露问题</a:t>
              </a:r>
            </a:p>
          </p:txBody>
        </p:sp>
      </p:grpSp>
    </p:spTree>
  </p:cSld>
  <p:clrMapOvr>
    <a:masterClrMapping/>
  </p:clrMapOvr>
  <mc:AlternateContent xmlns:mc="http://schemas.openxmlformats.org/markup-compatibility/2006">
    <mc:Choice xmlns:p14="http://schemas.microsoft.com/office/powerpoint/2010/main" Requires="p14">
      <p:transition spd="slow" advClick="0" advTm="0" p14:dur="1200">
        <p:fade thruBlk="1"/>
      </p:transition>
    </mc:Choice>
    <mc:Fallback>
      <p:transition spd="slow">
        <p:fade/>
      </p:transition>
    </mc:Fallback>
  </mc:AlternateContent>
  <p:timing>
    <p:tnLst>
      <p:par>
        <p:cTn id="1" nodeType="tmRoot" restart="never" dur="indefinite" fill="hold">
          <p:childTnLst>
            <p:seq concurrent="1" prevAc="none" nextAc="seek">
              <p:cTn id="2" nodeType="mainSeq" dur="indefinite" fill="hold">
                <p:childTnLst>
                  <p:par>
                    <p:cTn id="3" fill="hold">
                      <p:stCondLst>
                        <p:cond delay="indefinite"/>
                        <p:cond evt="onBegin">
                          <p:tn val="2"/>
                        </p:cond>
                      </p:stCondLst>
                      <p:childTnLst>
                        <p:par>
                          <p:cTn id="4" fill="hold">
                            <p:stCondLst>
                              <p:cond delay="0"/>
                            </p:stCondLst>
                            <p:childTnLst>
                              <p:par>
                                <p:cTn id="5" presetClass="entr" nodeType="afterEffect" presetSubtype="16" presetID="23" grpId="1" fill="hold">
                                  <p:stCondLst>
                                    <p:cond delay="0"/>
                                  </p:stCondLst>
                                  <p:iterate type="el" backwards="0">
                                    <p:tmAbs val="0"/>
                                  </p:iterate>
                                  <p:childTnLst>
                                    <p:set>
                                      <p:cBhvr>
                                        <p:cTn id="6" fill="hold"/>
                                        <p:tgtEl>
                                          <p:spTgt spid="250"/>
                                        </p:tgtEl>
                                        <p:attrNameLst>
                                          <p:attrName>style.visibility</p:attrName>
                                        </p:attrNameLst>
                                      </p:cBhvr>
                                      <p:to>
                                        <p:strVal val="visible"/>
                                      </p:to>
                                    </p:set>
                                    <p:anim calcmode="lin" valueType="num">
                                      <p:cBhvr>
                                        <p:cTn id="7" dur="500" fill="hold"/>
                                        <p:tgtEl>
                                          <p:spTgt spid="250"/>
                                        </p:tgtEl>
                                        <p:attrNameLst>
                                          <p:attrName>ppt_w</p:attrName>
                                        </p:attrNameLst>
                                      </p:cBhvr>
                                      <p:tavLst>
                                        <p:tav tm="0">
                                          <p:val>
                                            <p:fltVal val="0"/>
                                          </p:val>
                                        </p:tav>
                                        <p:tav tm="100000">
                                          <p:val>
                                            <p:strVal val="#ppt_w"/>
                                          </p:val>
                                        </p:tav>
                                      </p:tavLst>
                                    </p:anim>
                                    <p:anim calcmode="lin" valueType="num">
                                      <p:cBhvr>
                                        <p:cTn id="8" dur="500" fill="hold"/>
                                        <p:tgtEl>
                                          <p:spTgt spid="250"/>
                                        </p:tgtEl>
                                        <p:attrNameLst>
                                          <p:attrName>ppt_h</p:attrName>
                                        </p:attrNameLst>
                                      </p:cBhvr>
                                      <p:tavLst>
                                        <p:tav tm="0">
                                          <p:val>
                                            <p:fltVal val="0"/>
                                          </p:val>
                                        </p:tav>
                                        <p:tav tm="100000">
                                          <p:val>
                                            <p:strVal val="#ppt_h"/>
                                          </p:val>
                                        </p:tav>
                                      </p:tavLst>
                                    </p:anim>
                                  </p:childTnLst>
                                </p:cTn>
                              </p:par>
                            </p:childTnLst>
                          </p:cTn>
                        </p:par>
                        <p:par>
                          <p:cTn id="9" fill="hold">
                            <p:stCondLst>
                              <p:cond delay="500"/>
                            </p:stCondLst>
                            <p:childTnLst>
                              <p:par>
                                <p:cTn id="10" presetClass="entr" nodeType="afterEffect" presetSubtype="16" presetID="23" grpId="2" fill="hold">
                                  <p:stCondLst>
                                    <p:cond delay="0"/>
                                  </p:stCondLst>
                                  <p:iterate type="el" backwards="0">
                                    <p:tmAbs val="0"/>
                                  </p:iterate>
                                  <p:childTnLst>
                                    <p:set>
                                      <p:cBhvr>
                                        <p:cTn id="11" fill="hold"/>
                                        <p:tgtEl>
                                          <p:spTgt spid="270"/>
                                        </p:tgtEl>
                                        <p:attrNameLst>
                                          <p:attrName>style.visibility</p:attrName>
                                        </p:attrNameLst>
                                      </p:cBhvr>
                                      <p:to>
                                        <p:strVal val="visible"/>
                                      </p:to>
                                    </p:set>
                                    <p:anim calcmode="lin" valueType="num">
                                      <p:cBhvr>
                                        <p:cTn id="12" dur="500" fill="hold"/>
                                        <p:tgtEl>
                                          <p:spTgt spid="270"/>
                                        </p:tgtEl>
                                        <p:attrNameLst>
                                          <p:attrName>ppt_w</p:attrName>
                                        </p:attrNameLst>
                                      </p:cBhvr>
                                      <p:tavLst>
                                        <p:tav tm="0">
                                          <p:val>
                                            <p:fltVal val="0"/>
                                          </p:val>
                                        </p:tav>
                                        <p:tav tm="100000">
                                          <p:val>
                                            <p:strVal val="#ppt_w"/>
                                          </p:val>
                                        </p:tav>
                                      </p:tavLst>
                                    </p:anim>
                                    <p:anim calcmode="lin" valueType="num">
                                      <p:cBhvr>
                                        <p:cTn id="13" dur="500" fill="hold"/>
                                        <p:tgtEl>
                                          <p:spTgt spid="270"/>
                                        </p:tgtEl>
                                        <p:attrNameLst>
                                          <p:attrName>ppt_h</p:attrName>
                                        </p:attrNameLst>
                                      </p:cBhvr>
                                      <p:tavLst>
                                        <p:tav tm="0">
                                          <p:val>
                                            <p:fltVal val="0"/>
                                          </p:val>
                                        </p:tav>
                                        <p:tav tm="100000">
                                          <p:val>
                                            <p:strVal val="#ppt_h"/>
                                          </p:val>
                                        </p:tav>
                                      </p:tavLst>
                                    </p:anim>
                                  </p:childTnLst>
                                </p:cTn>
                              </p:par>
                            </p:childTnLst>
                          </p:cTn>
                        </p:par>
                        <p:par>
                          <p:cTn id="14" fill="hold">
                            <p:stCondLst>
                              <p:cond delay="1000"/>
                            </p:stCondLst>
                            <p:childTnLst>
                              <p:par>
                                <p:cTn id="15" presetClass="entr" nodeType="afterEffect" presetSubtype="16" presetID="23" grpId="3" fill="hold">
                                  <p:stCondLst>
                                    <p:cond delay="0"/>
                                  </p:stCondLst>
                                  <p:iterate type="el" backwards="0">
                                    <p:tmAbs val="0"/>
                                  </p:iterate>
                                  <p:childTnLst>
                                    <p:set>
                                      <p:cBhvr>
                                        <p:cTn id="16" fill="hold"/>
                                        <p:tgtEl>
                                          <p:spTgt spid="275"/>
                                        </p:tgtEl>
                                        <p:attrNameLst>
                                          <p:attrName>style.visibility</p:attrName>
                                        </p:attrNameLst>
                                      </p:cBhvr>
                                      <p:to>
                                        <p:strVal val="visible"/>
                                      </p:to>
                                    </p:set>
                                    <p:anim calcmode="lin" valueType="num">
                                      <p:cBhvr>
                                        <p:cTn id="17" dur="500" fill="hold"/>
                                        <p:tgtEl>
                                          <p:spTgt spid="275"/>
                                        </p:tgtEl>
                                        <p:attrNameLst>
                                          <p:attrName>ppt_w</p:attrName>
                                        </p:attrNameLst>
                                      </p:cBhvr>
                                      <p:tavLst>
                                        <p:tav tm="0">
                                          <p:val>
                                            <p:fltVal val="0"/>
                                          </p:val>
                                        </p:tav>
                                        <p:tav tm="100000">
                                          <p:val>
                                            <p:strVal val="#ppt_w"/>
                                          </p:val>
                                        </p:tav>
                                      </p:tavLst>
                                    </p:anim>
                                    <p:anim calcmode="lin" valueType="num">
                                      <p:cBhvr>
                                        <p:cTn id="18" dur="500" fill="hold"/>
                                        <p:tgtEl>
                                          <p:spTgt spid="275"/>
                                        </p:tgtEl>
                                        <p:attrNameLst>
                                          <p:attrName>ppt_h</p:attrName>
                                        </p:attrNameLst>
                                      </p:cBhvr>
                                      <p:tavLst>
                                        <p:tav tm="0">
                                          <p:val>
                                            <p:fltVal val="0"/>
                                          </p:val>
                                        </p:tav>
                                        <p:tav tm="100000">
                                          <p:val>
                                            <p:strVal val="#ppt_h"/>
                                          </p:val>
                                        </p:tav>
                                      </p:tavLst>
                                    </p:anim>
                                  </p:childTnLst>
                                </p:cTn>
                              </p:par>
                            </p:childTnLst>
                          </p:cTn>
                        </p:par>
                        <p:par>
                          <p:cTn id="19" fill="hold">
                            <p:stCondLst>
                              <p:cond delay="1500"/>
                            </p:stCondLst>
                            <p:childTnLst>
                              <p:par>
                                <p:cTn id="20" presetClass="entr" nodeType="afterEffect" presetSubtype="8" presetID="2" grpId="4" fill="hold">
                                  <p:stCondLst>
                                    <p:cond delay="0"/>
                                  </p:stCondLst>
                                  <p:iterate type="el" backwards="0">
                                    <p:tmAbs val="0"/>
                                  </p:iterate>
                                  <p:childTnLst>
                                    <p:set>
                                      <p:cBhvr>
                                        <p:cTn id="21" fill="hold"/>
                                        <p:tgtEl>
                                          <p:spTgt spid="278"/>
                                        </p:tgtEl>
                                        <p:attrNameLst>
                                          <p:attrName>style.visibility</p:attrName>
                                        </p:attrNameLst>
                                      </p:cBhvr>
                                      <p:to>
                                        <p:strVal val="visible"/>
                                      </p:to>
                                    </p:set>
                                    <p:anim calcmode="lin" valueType="num">
                                      <p:cBhvr>
                                        <p:cTn id="22" dur="500" fill="hold"/>
                                        <p:tgtEl>
                                          <p:spTgt spid="278"/>
                                        </p:tgtEl>
                                        <p:attrNameLst>
                                          <p:attrName>ppt_x</p:attrName>
                                        </p:attrNameLst>
                                      </p:cBhvr>
                                      <p:tavLst>
                                        <p:tav tm="0">
                                          <p:val>
                                            <p:strVal val="0-#ppt_w/2"/>
                                          </p:val>
                                        </p:tav>
                                        <p:tav tm="100000">
                                          <p:val>
                                            <p:strVal val="#ppt_x"/>
                                          </p:val>
                                        </p:tav>
                                      </p:tavLst>
                                    </p:anim>
                                    <p:anim calcmode="lin" valueType="num">
                                      <p:cBhvr>
                                        <p:cTn id="23" dur="500" fill="hold"/>
                                        <p:tgtEl>
                                          <p:spTgt spid="278"/>
                                        </p:tgtEl>
                                        <p:attrNameLst>
                                          <p:attrName>ppt_y</p:attrName>
                                        </p:attrNameLst>
                                      </p:cBhvr>
                                      <p:tavLst>
                                        <p:tav tm="0">
                                          <p:val>
                                            <p:strVal val="#ppt_y"/>
                                          </p:val>
                                        </p:tav>
                                        <p:tav tm="100000">
                                          <p:val>
                                            <p:strVal val="#ppt_y"/>
                                          </p:val>
                                        </p:tav>
                                      </p:tavLst>
                                    </p:anim>
                                  </p:childTnLst>
                                </p:cTn>
                              </p:par>
                            </p:childTnLst>
                          </p:cTn>
                        </p:par>
                        <p:par>
                          <p:cTn id="24" fill="hold">
                            <p:stCondLst>
                              <p:cond delay="2000"/>
                            </p:stCondLst>
                            <p:childTnLst>
                              <p:par>
                                <p:cTn id="25" presetClass="entr" nodeType="afterEffect" presetSubtype="16" presetID="23" grpId="5" fill="hold">
                                  <p:stCondLst>
                                    <p:cond delay="0"/>
                                  </p:stCondLst>
                                  <p:iterate type="el" backwards="0">
                                    <p:tmAbs val="0"/>
                                  </p:iterate>
                                  <p:childTnLst>
                                    <p:set>
                                      <p:cBhvr>
                                        <p:cTn id="26" fill="hold"/>
                                        <p:tgtEl>
                                          <p:spTgt spid="234"/>
                                        </p:tgtEl>
                                        <p:attrNameLst>
                                          <p:attrName>style.visibility</p:attrName>
                                        </p:attrNameLst>
                                      </p:cBhvr>
                                      <p:to>
                                        <p:strVal val="visible"/>
                                      </p:to>
                                    </p:set>
                                    <p:anim calcmode="lin" valueType="num">
                                      <p:cBhvr>
                                        <p:cTn id="27" dur="500" fill="hold"/>
                                        <p:tgtEl>
                                          <p:spTgt spid="234"/>
                                        </p:tgtEl>
                                        <p:attrNameLst>
                                          <p:attrName>ppt_w</p:attrName>
                                        </p:attrNameLst>
                                      </p:cBhvr>
                                      <p:tavLst>
                                        <p:tav tm="0">
                                          <p:val>
                                            <p:fltVal val="0"/>
                                          </p:val>
                                        </p:tav>
                                        <p:tav tm="100000">
                                          <p:val>
                                            <p:strVal val="#ppt_w"/>
                                          </p:val>
                                        </p:tav>
                                      </p:tavLst>
                                    </p:anim>
                                    <p:anim calcmode="lin" valueType="num">
                                      <p:cBhvr>
                                        <p:cTn id="28" dur="500" fill="hold"/>
                                        <p:tgtEl>
                                          <p:spTgt spid="234"/>
                                        </p:tgtEl>
                                        <p:attrNameLst>
                                          <p:attrName>ppt_h</p:attrName>
                                        </p:attrNameLst>
                                      </p:cBhvr>
                                      <p:tavLst>
                                        <p:tav tm="0">
                                          <p:val>
                                            <p:fltVal val="0"/>
                                          </p:val>
                                        </p:tav>
                                        <p:tav tm="100000">
                                          <p:val>
                                            <p:strVal val="#ppt_h"/>
                                          </p:val>
                                        </p:tav>
                                      </p:tavLst>
                                    </p:anim>
                                  </p:childTnLst>
                                </p:cTn>
                              </p:par>
                            </p:childTnLst>
                          </p:cTn>
                        </p:par>
                        <p:par>
                          <p:cTn id="29" fill="hold">
                            <p:stCondLst>
                              <p:cond delay="2500"/>
                            </p:stCondLst>
                            <p:childTnLst>
                              <p:par>
                                <p:cTn id="30" presetClass="entr" nodeType="afterEffect" presetSubtype="2" presetID="2" grpId="6" fill="hold">
                                  <p:stCondLst>
                                    <p:cond delay="0"/>
                                  </p:stCondLst>
                                  <p:iterate type="el" backwards="0">
                                    <p:tmAbs val="0"/>
                                  </p:iterate>
                                  <p:childTnLst>
                                    <p:set>
                                      <p:cBhvr>
                                        <p:cTn id="31" fill="hold"/>
                                        <p:tgtEl>
                                          <p:spTgt spid="281"/>
                                        </p:tgtEl>
                                        <p:attrNameLst>
                                          <p:attrName>style.visibility</p:attrName>
                                        </p:attrNameLst>
                                      </p:cBhvr>
                                      <p:to>
                                        <p:strVal val="visible"/>
                                      </p:to>
                                    </p:set>
                                    <p:anim calcmode="lin" valueType="num">
                                      <p:cBhvr>
                                        <p:cTn id="32" dur="500" fill="hold"/>
                                        <p:tgtEl>
                                          <p:spTgt spid="281"/>
                                        </p:tgtEl>
                                        <p:attrNameLst>
                                          <p:attrName>ppt_x</p:attrName>
                                        </p:attrNameLst>
                                      </p:cBhvr>
                                      <p:tavLst>
                                        <p:tav tm="0">
                                          <p:val>
                                            <p:strVal val="1+#ppt_w/2"/>
                                          </p:val>
                                        </p:tav>
                                        <p:tav tm="100000">
                                          <p:val>
                                            <p:strVal val="#ppt_x"/>
                                          </p:val>
                                        </p:tav>
                                      </p:tavLst>
                                    </p:anim>
                                    <p:anim calcmode="lin" valueType="num">
                                      <p:cBhvr>
                                        <p:cTn id="33" dur="500" fill="hold"/>
                                        <p:tgtEl>
                                          <p:spTgt spid="281"/>
                                        </p:tgtEl>
                                        <p:attrNameLst>
                                          <p:attrName>ppt_y</p:attrName>
                                        </p:attrNameLst>
                                      </p:cBhvr>
                                      <p:tavLst>
                                        <p:tav tm="0">
                                          <p:val>
                                            <p:strVal val="#ppt_y"/>
                                          </p:val>
                                        </p:tav>
                                        <p:tav tm="100000">
                                          <p:val>
                                            <p:strVal val="#ppt_y"/>
                                          </p:val>
                                        </p:tav>
                                      </p:tavLst>
                                    </p:anim>
                                  </p:childTnLst>
                                </p:cTn>
                              </p:par>
                            </p:childTnLst>
                          </p:cTn>
                        </p:par>
                        <p:par>
                          <p:cTn id="34" fill="hold">
                            <p:stCondLst>
                              <p:cond delay="3000"/>
                            </p:stCondLst>
                            <p:childTnLst>
                              <p:par>
                                <p:cTn id="35" presetClass="entr" nodeType="afterEffect" presetSubtype="4" presetID="2" grpId="7" fill="hold">
                                  <p:stCondLst>
                                    <p:cond delay="0"/>
                                  </p:stCondLst>
                                  <p:iterate type="el" backwards="0">
                                    <p:tmAbs val="0"/>
                                  </p:iterate>
                                  <p:childTnLst>
                                    <p:set>
                                      <p:cBhvr>
                                        <p:cTn id="36" fill="hold"/>
                                        <p:tgtEl>
                                          <p:spTgt spid="287"/>
                                        </p:tgtEl>
                                        <p:attrNameLst>
                                          <p:attrName>style.visibility</p:attrName>
                                        </p:attrNameLst>
                                      </p:cBhvr>
                                      <p:to>
                                        <p:strVal val="visible"/>
                                      </p:to>
                                    </p:set>
                                    <p:anim calcmode="lin" valueType="num">
                                      <p:cBhvr>
                                        <p:cTn id="37" dur="1000" fill="hold"/>
                                        <p:tgtEl>
                                          <p:spTgt spid="287"/>
                                        </p:tgtEl>
                                        <p:attrNameLst>
                                          <p:attrName>ppt_x</p:attrName>
                                        </p:attrNameLst>
                                      </p:cBhvr>
                                      <p:tavLst>
                                        <p:tav tm="0">
                                          <p:val>
                                            <p:strVal val="#ppt_x"/>
                                          </p:val>
                                        </p:tav>
                                        <p:tav tm="100000">
                                          <p:val>
                                            <p:strVal val="#ppt_x"/>
                                          </p:val>
                                        </p:tav>
                                      </p:tavLst>
                                    </p:anim>
                                    <p:anim calcmode="lin" valueType="num">
                                      <p:cBhvr>
                                        <p:cTn id="38" dur="1000" fill="hold"/>
                                        <p:tgtEl>
                                          <p:spTgt spid="287"/>
                                        </p:tgtEl>
                                        <p:attrNameLst>
                                          <p:attrName>ppt_y</p:attrName>
                                        </p:attrNameLst>
                                      </p:cBhvr>
                                      <p:tavLst>
                                        <p:tav tm="0">
                                          <p:val>
                                            <p:strVal val="1+#ppt_h/2"/>
                                          </p:val>
                                        </p:tav>
                                        <p:tav tm="100000">
                                          <p:val>
                                            <p:strVal val="#ppt_y"/>
                                          </p:val>
                                        </p:tav>
                                      </p:tavLst>
                                    </p:anim>
                                  </p:childTnLst>
                                </p:cTn>
                              </p:par>
                            </p:childTnLst>
                          </p:cTn>
                        </p:par>
                        <p:par>
                          <p:cTn id="39" fill="hold">
                            <p:stCondLst>
                              <p:cond delay="4000"/>
                            </p:stCondLst>
                            <p:childTnLst>
                              <p:par>
                                <p:cTn id="40" presetClass="entr" nodeType="afterEffect" presetSubtype="4" presetID="2" grpId="8" fill="hold">
                                  <p:stCondLst>
                                    <p:cond delay="0"/>
                                  </p:stCondLst>
                                  <p:iterate type="el" backwards="0">
                                    <p:tmAbs val="0"/>
                                  </p:iterate>
                                  <p:childTnLst>
                                    <p:set>
                                      <p:cBhvr>
                                        <p:cTn id="41" fill="hold"/>
                                        <p:tgtEl>
                                          <p:spTgt spid="284"/>
                                        </p:tgtEl>
                                        <p:attrNameLst>
                                          <p:attrName>style.visibility</p:attrName>
                                        </p:attrNameLst>
                                      </p:cBhvr>
                                      <p:to>
                                        <p:strVal val="visible"/>
                                      </p:to>
                                    </p:set>
                                    <p:anim calcmode="lin" valueType="num">
                                      <p:cBhvr>
                                        <p:cTn id="42" dur="1000" fill="hold"/>
                                        <p:tgtEl>
                                          <p:spTgt spid="284"/>
                                        </p:tgtEl>
                                        <p:attrNameLst>
                                          <p:attrName>ppt_x</p:attrName>
                                        </p:attrNameLst>
                                      </p:cBhvr>
                                      <p:tavLst>
                                        <p:tav tm="0">
                                          <p:val>
                                            <p:strVal val="#ppt_x"/>
                                          </p:val>
                                        </p:tav>
                                        <p:tav tm="100000">
                                          <p:val>
                                            <p:strVal val="#ppt_x"/>
                                          </p:val>
                                        </p:tav>
                                      </p:tavLst>
                                    </p:anim>
                                    <p:anim calcmode="lin" valueType="num">
                                      <p:cBhvr>
                                        <p:cTn id="43" dur="1000" fill="hold"/>
                                        <p:tgtEl>
                                          <p:spTgt spid="28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281" grpId="6"/>
      <p:bldP build="whole" bldLvl="1" animBg="1" rev="0" advAuto="0" spid="287" grpId="7"/>
      <p:bldP build="whole" bldLvl="1" animBg="1" rev="0" advAuto="0" spid="270" grpId="2"/>
      <p:bldP build="whole" bldLvl="1" animBg="1" rev="0" advAuto="0" spid="234" grpId="5"/>
      <p:bldP build="whole" bldLvl="1" animBg="1" rev="0" advAuto="0" spid="278" grpId="4"/>
      <p:bldP build="whole" bldLvl="1" animBg="1" rev="0" advAuto="0" spid="250" grpId="1"/>
      <p:bldP build="whole" bldLvl="1" animBg="1" rev="0" advAuto="0" spid="284" grpId="8"/>
      <p:bldP build="whole" bldLvl="1" animBg="1" rev="0" advAuto="0" spid="275" grpId="3"/>
    </p:bldLst>
  </p:timing>
</p:sld>
</file>

<file path=ppt/slides/slide1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grpSp>
        <p:nvGrpSpPr>
          <p:cNvPr id="298" name="组合 49"/>
          <p:cNvGrpSpPr/>
          <p:nvPr/>
        </p:nvGrpSpPr>
        <p:grpSpPr>
          <a:xfrm>
            <a:off x="4083813" y="2345256"/>
            <a:ext cx="945679" cy="637078"/>
            <a:chOff x="0" y="0"/>
            <a:chExt cx="945677" cy="637077"/>
          </a:xfrm>
        </p:grpSpPr>
        <p:sp>
          <p:nvSpPr>
            <p:cNvPr id="292" name="Freeform 8"/>
            <p:cNvSpPr/>
            <p:nvPr/>
          </p:nvSpPr>
          <p:spPr>
            <a:xfrm>
              <a:off x="87902" y="544540"/>
              <a:ext cx="110821" cy="92538"/>
            </a:xfrm>
            <a:custGeom>
              <a:avLst/>
              <a:gdLst/>
              <a:ahLst/>
              <a:cxnLst>
                <a:cxn ang="0">
                  <a:pos x="wd2" y="hd2"/>
                </a:cxn>
                <a:cxn ang="5400000">
                  <a:pos x="wd2" y="hd2"/>
                </a:cxn>
                <a:cxn ang="10800000">
                  <a:pos x="wd2" y="hd2"/>
                </a:cxn>
                <a:cxn ang="16200000">
                  <a:pos x="wd2" y="hd2"/>
                </a:cxn>
              </a:cxnLst>
              <a:rect l="0" t="0" r="r" b="b"/>
              <a:pathLst>
                <a:path w="20898" h="21600" fill="norm" stroke="1" extrusionOk="0">
                  <a:moveTo>
                    <a:pt x="20898" y="18655"/>
                  </a:moveTo>
                  <a:cubicBezTo>
                    <a:pt x="20898" y="0"/>
                    <a:pt x="20898" y="0"/>
                    <a:pt x="20898" y="0"/>
                  </a:cubicBezTo>
                  <a:cubicBezTo>
                    <a:pt x="20898" y="0"/>
                    <a:pt x="-702" y="21600"/>
                    <a:pt x="18" y="21600"/>
                  </a:cubicBezTo>
                  <a:cubicBezTo>
                    <a:pt x="18738" y="21600"/>
                    <a:pt x="18738" y="21600"/>
                    <a:pt x="18738" y="21600"/>
                  </a:cubicBezTo>
                  <a:cubicBezTo>
                    <a:pt x="20178" y="21600"/>
                    <a:pt x="20898" y="20618"/>
                    <a:pt x="20898" y="18655"/>
                  </a:cubicBezTo>
                  <a:close/>
                </a:path>
              </a:pathLst>
            </a:custGeom>
            <a:solidFill>
              <a:srgbClr val="808080"/>
            </a:solidFill>
            <a:ln w="12700" cap="flat">
              <a:noFill/>
              <a:miter lim="400000"/>
            </a:ln>
            <a:effectLst/>
          </p:spPr>
          <p:txBody>
            <a:bodyPr wrap="square" lIns="45719" tIns="45719" rIns="45719" bIns="45719" numCol="1" anchor="t">
              <a:noAutofit/>
            </a:bodyPr>
            <a:lstStyle/>
            <a:p>
              <a:pPr>
                <a:defRPr sz="1000">
                  <a:solidFill>
                    <a:srgbClr val="404040"/>
                  </a:solidFill>
                  <a:latin typeface="Microsoft YaHei"/>
                  <a:ea typeface="Microsoft YaHei"/>
                  <a:cs typeface="Microsoft YaHei"/>
                  <a:sym typeface="Microsoft YaHei"/>
                </a:defRPr>
              </a:pPr>
            </a:p>
          </p:txBody>
        </p:sp>
        <p:sp>
          <p:nvSpPr>
            <p:cNvPr id="293" name="Freeform 9"/>
            <p:cNvSpPr/>
            <p:nvPr/>
          </p:nvSpPr>
          <p:spPr>
            <a:xfrm>
              <a:off x="235020" y="412854"/>
              <a:ext cx="122611" cy="224224"/>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9575" y="21600"/>
                  </a:moveTo>
                  <a:cubicBezTo>
                    <a:pt x="20250" y="21600"/>
                    <a:pt x="21600" y="21192"/>
                    <a:pt x="21600" y="20377"/>
                  </a:cubicBezTo>
                  <a:cubicBezTo>
                    <a:pt x="21600" y="0"/>
                    <a:pt x="21600" y="0"/>
                    <a:pt x="21600" y="0"/>
                  </a:cubicBezTo>
                  <a:cubicBezTo>
                    <a:pt x="0" y="9374"/>
                    <a:pt x="0" y="9374"/>
                    <a:pt x="0" y="9374"/>
                  </a:cubicBezTo>
                  <a:cubicBezTo>
                    <a:pt x="0" y="9781"/>
                    <a:pt x="0" y="9781"/>
                    <a:pt x="0" y="9781"/>
                  </a:cubicBezTo>
                  <a:cubicBezTo>
                    <a:pt x="0" y="20377"/>
                    <a:pt x="0" y="20377"/>
                    <a:pt x="0" y="20377"/>
                  </a:cubicBezTo>
                  <a:cubicBezTo>
                    <a:pt x="0" y="21192"/>
                    <a:pt x="675" y="21600"/>
                    <a:pt x="1350" y="21600"/>
                  </a:cubicBezTo>
                  <a:lnTo>
                    <a:pt x="19575" y="21600"/>
                  </a:lnTo>
                  <a:close/>
                </a:path>
              </a:pathLst>
            </a:custGeom>
            <a:solidFill>
              <a:srgbClr val="808080"/>
            </a:solidFill>
            <a:ln w="12700" cap="flat">
              <a:noFill/>
              <a:miter lim="400000"/>
            </a:ln>
            <a:effectLst/>
          </p:spPr>
          <p:txBody>
            <a:bodyPr wrap="square" lIns="45719" tIns="45719" rIns="45719" bIns="45719" numCol="1" anchor="t">
              <a:noAutofit/>
            </a:bodyPr>
            <a:lstStyle/>
            <a:p>
              <a:pPr>
                <a:defRPr sz="1000">
                  <a:solidFill>
                    <a:srgbClr val="404040"/>
                  </a:solidFill>
                  <a:latin typeface="Microsoft YaHei"/>
                  <a:ea typeface="Microsoft YaHei"/>
                  <a:cs typeface="Microsoft YaHei"/>
                  <a:sym typeface="Microsoft YaHei"/>
                </a:defRPr>
              </a:pPr>
            </a:p>
          </p:txBody>
        </p:sp>
        <p:sp>
          <p:nvSpPr>
            <p:cNvPr id="294" name="Freeform 10"/>
            <p:cNvSpPr/>
            <p:nvPr/>
          </p:nvSpPr>
          <p:spPr>
            <a:xfrm>
              <a:off x="393929" y="307860"/>
              <a:ext cx="122611" cy="329218"/>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9575" y="21600"/>
                  </a:moveTo>
                  <a:cubicBezTo>
                    <a:pt x="20925" y="21600"/>
                    <a:pt x="21600" y="21323"/>
                    <a:pt x="21600" y="20769"/>
                  </a:cubicBezTo>
                  <a:cubicBezTo>
                    <a:pt x="21600" y="2492"/>
                    <a:pt x="21600" y="2492"/>
                    <a:pt x="21600" y="2492"/>
                  </a:cubicBezTo>
                  <a:cubicBezTo>
                    <a:pt x="15525" y="0"/>
                    <a:pt x="15525" y="0"/>
                    <a:pt x="15525" y="0"/>
                  </a:cubicBezTo>
                  <a:cubicBezTo>
                    <a:pt x="6750" y="2769"/>
                    <a:pt x="6750" y="2769"/>
                    <a:pt x="6750" y="2769"/>
                  </a:cubicBezTo>
                  <a:cubicBezTo>
                    <a:pt x="0" y="4708"/>
                    <a:pt x="0" y="4708"/>
                    <a:pt x="0" y="4708"/>
                  </a:cubicBezTo>
                  <a:cubicBezTo>
                    <a:pt x="0" y="20769"/>
                    <a:pt x="0" y="20769"/>
                    <a:pt x="0" y="20769"/>
                  </a:cubicBezTo>
                  <a:cubicBezTo>
                    <a:pt x="0" y="21323"/>
                    <a:pt x="675" y="21600"/>
                    <a:pt x="2025" y="21600"/>
                  </a:cubicBezTo>
                  <a:lnTo>
                    <a:pt x="19575" y="21600"/>
                  </a:lnTo>
                  <a:close/>
                </a:path>
              </a:pathLst>
            </a:custGeom>
            <a:solidFill>
              <a:srgbClr val="808080"/>
            </a:solidFill>
            <a:ln w="12700" cap="flat">
              <a:noFill/>
              <a:miter lim="400000"/>
            </a:ln>
            <a:effectLst/>
          </p:spPr>
          <p:txBody>
            <a:bodyPr wrap="square" lIns="45719" tIns="45719" rIns="45719" bIns="45719" numCol="1" anchor="t">
              <a:noAutofit/>
            </a:bodyPr>
            <a:lstStyle/>
            <a:p>
              <a:pPr>
                <a:defRPr sz="1000">
                  <a:solidFill>
                    <a:srgbClr val="404040"/>
                  </a:solidFill>
                  <a:latin typeface="Microsoft YaHei"/>
                  <a:ea typeface="Microsoft YaHei"/>
                  <a:cs typeface="Microsoft YaHei"/>
                  <a:sym typeface="Microsoft YaHei"/>
                </a:defRPr>
              </a:pPr>
            </a:p>
          </p:txBody>
        </p:sp>
        <p:sp>
          <p:nvSpPr>
            <p:cNvPr id="295" name="Freeform 11"/>
            <p:cNvSpPr/>
            <p:nvPr/>
          </p:nvSpPr>
          <p:spPr>
            <a:xfrm>
              <a:off x="552839" y="354128"/>
              <a:ext cx="122611" cy="282950"/>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20250" y="21600"/>
                  </a:moveTo>
                  <a:cubicBezTo>
                    <a:pt x="20925" y="21600"/>
                    <a:pt x="21600" y="21278"/>
                    <a:pt x="21600" y="20633"/>
                  </a:cubicBezTo>
                  <a:cubicBezTo>
                    <a:pt x="21600" y="0"/>
                    <a:pt x="21600" y="0"/>
                    <a:pt x="21600" y="0"/>
                  </a:cubicBezTo>
                  <a:cubicBezTo>
                    <a:pt x="13500" y="3224"/>
                    <a:pt x="13500" y="3224"/>
                    <a:pt x="13500" y="3224"/>
                  </a:cubicBezTo>
                  <a:cubicBezTo>
                    <a:pt x="10800" y="4191"/>
                    <a:pt x="10800" y="4191"/>
                    <a:pt x="10800" y="4191"/>
                  </a:cubicBezTo>
                  <a:cubicBezTo>
                    <a:pt x="8775" y="5158"/>
                    <a:pt x="5400" y="4836"/>
                    <a:pt x="3375" y="3869"/>
                  </a:cubicBezTo>
                  <a:cubicBezTo>
                    <a:pt x="2700" y="3546"/>
                    <a:pt x="2700" y="3546"/>
                    <a:pt x="2700" y="3546"/>
                  </a:cubicBezTo>
                  <a:cubicBezTo>
                    <a:pt x="0" y="2257"/>
                    <a:pt x="0" y="2257"/>
                    <a:pt x="0" y="2257"/>
                  </a:cubicBezTo>
                  <a:cubicBezTo>
                    <a:pt x="0" y="20633"/>
                    <a:pt x="0" y="20633"/>
                    <a:pt x="0" y="20633"/>
                  </a:cubicBezTo>
                  <a:cubicBezTo>
                    <a:pt x="0" y="21278"/>
                    <a:pt x="1350" y="21600"/>
                    <a:pt x="2025" y="21600"/>
                  </a:cubicBezTo>
                  <a:lnTo>
                    <a:pt x="20250" y="21600"/>
                  </a:lnTo>
                  <a:close/>
                </a:path>
              </a:pathLst>
            </a:custGeom>
            <a:solidFill>
              <a:srgbClr val="808080"/>
            </a:solidFill>
            <a:ln w="12700" cap="flat">
              <a:noFill/>
              <a:miter lim="400000"/>
            </a:ln>
            <a:effectLst/>
          </p:spPr>
          <p:txBody>
            <a:bodyPr wrap="square" lIns="45719" tIns="45719" rIns="45719" bIns="45719" numCol="1" anchor="t">
              <a:noAutofit/>
            </a:bodyPr>
            <a:lstStyle/>
            <a:p>
              <a:pPr>
                <a:defRPr sz="1000">
                  <a:solidFill>
                    <a:srgbClr val="404040"/>
                  </a:solidFill>
                  <a:latin typeface="Microsoft YaHei"/>
                  <a:ea typeface="Microsoft YaHei"/>
                  <a:cs typeface="Microsoft YaHei"/>
                  <a:sym typeface="Microsoft YaHei"/>
                </a:defRPr>
              </a:pPr>
            </a:p>
          </p:txBody>
        </p:sp>
        <p:sp>
          <p:nvSpPr>
            <p:cNvPr id="296" name="Freeform 12"/>
            <p:cNvSpPr/>
            <p:nvPr/>
          </p:nvSpPr>
          <p:spPr>
            <a:xfrm>
              <a:off x="711749" y="218883"/>
              <a:ext cx="122611" cy="418195"/>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9575" y="21600"/>
                  </a:moveTo>
                  <a:cubicBezTo>
                    <a:pt x="20925" y="21600"/>
                    <a:pt x="21600" y="21382"/>
                    <a:pt x="21600" y="20945"/>
                  </a:cubicBezTo>
                  <a:cubicBezTo>
                    <a:pt x="21600" y="0"/>
                    <a:pt x="21600" y="0"/>
                    <a:pt x="21600" y="0"/>
                  </a:cubicBezTo>
                  <a:cubicBezTo>
                    <a:pt x="8775" y="3273"/>
                    <a:pt x="8775" y="3273"/>
                    <a:pt x="8775" y="3273"/>
                  </a:cubicBezTo>
                  <a:cubicBezTo>
                    <a:pt x="0" y="5455"/>
                    <a:pt x="0" y="5455"/>
                    <a:pt x="0" y="5455"/>
                  </a:cubicBezTo>
                  <a:cubicBezTo>
                    <a:pt x="0" y="20945"/>
                    <a:pt x="0" y="20945"/>
                    <a:pt x="0" y="20945"/>
                  </a:cubicBezTo>
                  <a:cubicBezTo>
                    <a:pt x="0" y="21382"/>
                    <a:pt x="675" y="21600"/>
                    <a:pt x="2025" y="21600"/>
                  </a:cubicBezTo>
                  <a:lnTo>
                    <a:pt x="19575" y="21600"/>
                  </a:lnTo>
                  <a:close/>
                </a:path>
              </a:pathLst>
            </a:custGeom>
            <a:solidFill>
              <a:srgbClr val="808080"/>
            </a:solidFill>
            <a:ln w="12700" cap="flat">
              <a:noFill/>
              <a:miter lim="400000"/>
            </a:ln>
            <a:effectLst/>
          </p:spPr>
          <p:txBody>
            <a:bodyPr wrap="square" lIns="45719" tIns="45719" rIns="45719" bIns="45719" numCol="1" anchor="t">
              <a:noAutofit/>
            </a:bodyPr>
            <a:lstStyle/>
            <a:p>
              <a:pPr>
                <a:defRPr sz="1000">
                  <a:solidFill>
                    <a:srgbClr val="404040"/>
                  </a:solidFill>
                  <a:latin typeface="Microsoft YaHei"/>
                  <a:ea typeface="Microsoft YaHei"/>
                  <a:cs typeface="Microsoft YaHei"/>
                  <a:sym typeface="Microsoft YaHei"/>
                </a:defRPr>
              </a:pPr>
            </a:p>
          </p:txBody>
        </p:sp>
        <p:sp>
          <p:nvSpPr>
            <p:cNvPr id="297" name="Freeform 13"/>
            <p:cNvSpPr/>
            <p:nvPr/>
          </p:nvSpPr>
          <p:spPr>
            <a:xfrm>
              <a:off x="-1" y="0"/>
              <a:ext cx="945679" cy="604192"/>
            </a:xfrm>
            <a:custGeom>
              <a:avLst/>
              <a:gdLst/>
              <a:ahLst/>
              <a:cxnLst>
                <a:cxn ang="0">
                  <a:pos x="wd2" y="hd2"/>
                </a:cxn>
                <a:cxn ang="5400000">
                  <a:pos x="wd2" y="hd2"/>
                </a:cxn>
                <a:cxn ang="10800000">
                  <a:pos x="wd2" y="hd2"/>
                </a:cxn>
                <a:cxn ang="16200000">
                  <a:pos x="wd2" y="hd2"/>
                </a:cxn>
              </a:cxnLst>
              <a:rect l="0" t="0" r="r" b="b"/>
              <a:pathLst>
                <a:path w="21496" h="21506" fill="norm" stroke="1" extrusionOk="0">
                  <a:moveTo>
                    <a:pt x="21496" y="1200"/>
                  </a:moveTo>
                  <a:cubicBezTo>
                    <a:pt x="21496" y="900"/>
                    <a:pt x="21409" y="600"/>
                    <a:pt x="21235" y="300"/>
                  </a:cubicBezTo>
                  <a:cubicBezTo>
                    <a:pt x="21061" y="150"/>
                    <a:pt x="20886" y="0"/>
                    <a:pt x="20712" y="0"/>
                  </a:cubicBezTo>
                  <a:cubicBezTo>
                    <a:pt x="19928" y="0"/>
                    <a:pt x="19928" y="0"/>
                    <a:pt x="19928" y="0"/>
                  </a:cubicBezTo>
                  <a:cubicBezTo>
                    <a:pt x="17315" y="0"/>
                    <a:pt x="17315" y="0"/>
                    <a:pt x="17315" y="0"/>
                  </a:cubicBezTo>
                  <a:cubicBezTo>
                    <a:pt x="17228" y="0"/>
                    <a:pt x="17141" y="0"/>
                    <a:pt x="17054" y="150"/>
                  </a:cubicBezTo>
                  <a:cubicBezTo>
                    <a:pt x="17054" y="150"/>
                    <a:pt x="16967" y="150"/>
                    <a:pt x="16967" y="150"/>
                  </a:cubicBezTo>
                  <a:cubicBezTo>
                    <a:pt x="16706" y="300"/>
                    <a:pt x="16531" y="750"/>
                    <a:pt x="16531" y="1200"/>
                  </a:cubicBezTo>
                  <a:cubicBezTo>
                    <a:pt x="16531" y="1800"/>
                    <a:pt x="16793" y="2250"/>
                    <a:pt x="17054" y="2400"/>
                  </a:cubicBezTo>
                  <a:cubicBezTo>
                    <a:pt x="17141" y="2550"/>
                    <a:pt x="17228" y="2550"/>
                    <a:pt x="17315" y="2550"/>
                  </a:cubicBezTo>
                  <a:cubicBezTo>
                    <a:pt x="18186" y="2550"/>
                    <a:pt x="18186" y="2550"/>
                    <a:pt x="18186" y="2550"/>
                  </a:cubicBezTo>
                  <a:cubicBezTo>
                    <a:pt x="18622" y="2550"/>
                    <a:pt x="18622" y="2550"/>
                    <a:pt x="18622" y="2550"/>
                  </a:cubicBezTo>
                  <a:cubicBezTo>
                    <a:pt x="17838" y="3600"/>
                    <a:pt x="17838" y="3600"/>
                    <a:pt x="17838" y="3600"/>
                  </a:cubicBezTo>
                  <a:cubicBezTo>
                    <a:pt x="16357" y="5850"/>
                    <a:pt x="16357" y="5850"/>
                    <a:pt x="16357" y="5850"/>
                  </a:cubicBezTo>
                  <a:cubicBezTo>
                    <a:pt x="15486" y="7050"/>
                    <a:pt x="15486" y="7050"/>
                    <a:pt x="15486" y="7050"/>
                  </a:cubicBezTo>
                  <a:cubicBezTo>
                    <a:pt x="14354" y="8550"/>
                    <a:pt x="14354" y="8550"/>
                    <a:pt x="14354" y="8550"/>
                  </a:cubicBezTo>
                  <a:cubicBezTo>
                    <a:pt x="13657" y="9450"/>
                    <a:pt x="13657" y="9450"/>
                    <a:pt x="13657" y="9450"/>
                  </a:cubicBezTo>
                  <a:cubicBezTo>
                    <a:pt x="12961" y="8250"/>
                    <a:pt x="12961" y="8250"/>
                    <a:pt x="12961" y="8250"/>
                  </a:cubicBezTo>
                  <a:cubicBezTo>
                    <a:pt x="12612" y="7800"/>
                    <a:pt x="12612" y="7800"/>
                    <a:pt x="12612" y="7800"/>
                  </a:cubicBezTo>
                  <a:cubicBezTo>
                    <a:pt x="11741" y="6300"/>
                    <a:pt x="11741" y="6300"/>
                    <a:pt x="11741" y="6300"/>
                  </a:cubicBezTo>
                  <a:cubicBezTo>
                    <a:pt x="11567" y="6000"/>
                    <a:pt x="11567" y="6000"/>
                    <a:pt x="11567" y="6000"/>
                  </a:cubicBezTo>
                  <a:cubicBezTo>
                    <a:pt x="11306" y="5550"/>
                    <a:pt x="10957" y="5400"/>
                    <a:pt x="10609" y="5850"/>
                  </a:cubicBezTo>
                  <a:cubicBezTo>
                    <a:pt x="9825" y="6900"/>
                    <a:pt x="9825" y="6900"/>
                    <a:pt x="9825" y="6900"/>
                  </a:cubicBezTo>
                  <a:cubicBezTo>
                    <a:pt x="8954" y="8100"/>
                    <a:pt x="8954" y="8100"/>
                    <a:pt x="8954" y="8100"/>
                  </a:cubicBezTo>
                  <a:cubicBezTo>
                    <a:pt x="8344" y="8700"/>
                    <a:pt x="8344" y="8700"/>
                    <a:pt x="8344" y="8700"/>
                  </a:cubicBezTo>
                  <a:cubicBezTo>
                    <a:pt x="8083" y="9150"/>
                    <a:pt x="8083" y="9150"/>
                    <a:pt x="8083" y="9150"/>
                  </a:cubicBezTo>
                  <a:cubicBezTo>
                    <a:pt x="5296" y="12750"/>
                    <a:pt x="5296" y="12750"/>
                    <a:pt x="5296" y="12750"/>
                  </a:cubicBezTo>
                  <a:cubicBezTo>
                    <a:pt x="5209" y="12900"/>
                    <a:pt x="5209" y="12900"/>
                    <a:pt x="5209" y="12900"/>
                  </a:cubicBezTo>
                  <a:cubicBezTo>
                    <a:pt x="4338" y="13950"/>
                    <a:pt x="4338" y="13950"/>
                    <a:pt x="4338" y="13950"/>
                  </a:cubicBezTo>
                  <a:cubicBezTo>
                    <a:pt x="680" y="18600"/>
                    <a:pt x="680" y="18600"/>
                    <a:pt x="680" y="18600"/>
                  </a:cubicBezTo>
                  <a:cubicBezTo>
                    <a:pt x="244" y="19200"/>
                    <a:pt x="244" y="19200"/>
                    <a:pt x="244" y="19200"/>
                  </a:cubicBezTo>
                  <a:cubicBezTo>
                    <a:pt x="-17" y="19650"/>
                    <a:pt x="-104" y="20400"/>
                    <a:pt x="157" y="21000"/>
                  </a:cubicBezTo>
                  <a:cubicBezTo>
                    <a:pt x="331" y="21450"/>
                    <a:pt x="593" y="21600"/>
                    <a:pt x="854" y="21450"/>
                  </a:cubicBezTo>
                  <a:cubicBezTo>
                    <a:pt x="941" y="21450"/>
                    <a:pt x="1115" y="21450"/>
                    <a:pt x="1202" y="21300"/>
                  </a:cubicBezTo>
                  <a:cubicBezTo>
                    <a:pt x="4338" y="17100"/>
                    <a:pt x="4338" y="17100"/>
                    <a:pt x="4338" y="17100"/>
                  </a:cubicBezTo>
                  <a:cubicBezTo>
                    <a:pt x="5209" y="16050"/>
                    <a:pt x="5209" y="16050"/>
                    <a:pt x="5209" y="16050"/>
                  </a:cubicBezTo>
                  <a:cubicBezTo>
                    <a:pt x="5296" y="16050"/>
                    <a:pt x="5296" y="16050"/>
                    <a:pt x="5296" y="16050"/>
                  </a:cubicBezTo>
                  <a:cubicBezTo>
                    <a:pt x="8083" y="12300"/>
                    <a:pt x="8083" y="12300"/>
                    <a:pt x="8083" y="12300"/>
                  </a:cubicBezTo>
                  <a:cubicBezTo>
                    <a:pt x="8431" y="12000"/>
                    <a:pt x="8431" y="12000"/>
                    <a:pt x="8431" y="12000"/>
                  </a:cubicBezTo>
                  <a:cubicBezTo>
                    <a:pt x="8954" y="11250"/>
                    <a:pt x="8954" y="11250"/>
                    <a:pt x="8954" y="11250"/>
                  </a:cubicBezTo>
                  <a:cubicBezTo>
                    <a:pt x="9825" y="10050"/>
                    <a:pt x="9825" y="10050"/>
                    <a:pt x="9825" y="10050"/>
                  </a:cubicBezTo>
                  <a:cubicBezTo>
                    <a:pt x="10957" y="8550"/>
                    <a:pt x="10957" y="8550"/>
                    <a:pt x="10957" y="8550"/>
                  </a:cubicBezTo>
                  <a:cubicBezTo>
                    <a:pt x="11741" y="9900"/>
                    <a:pt x="11741" y="9900"/>
                    <a:pt x="11741" y="9900"/>
                  </a:cubicBezTo>
                  <a:cubicBezTo>
                    <a:pt x="12612" y="11400"/>
                    <a:pt x="12612" y="11400"/>
                    <a:pt x="12612" y="11400"/>
                  </a:cubicBezTo>
                  <a:cubicBezTo>
                    <a:pt x="12961" y="11850"/>
                    <a:pt x="12961" y="11850"/>
                    <a:pt x="12961" y="11850"/>
                  </a:cubicBezTo>
                  <a:cubicBezTo>
                    <a:pt x="13048" y="12150"/>
                    <a:pt x="13048" y="12150"/>
                    <a:pt x="13048" y="12150"/>
                  </a:cubicBezTo>
                  <a:cubicBezTo>
                    <a:pt x="13309" y="12600"/>
                    <a:pt x="13744" y="12600"/>
                    <a:pt x="14006" y="12300"/>
                  </a:cubicBezTo>
                  <a:cubicBezTo>
                    <a:pt x="14354" y="11850"/>
                    <a:pt x="14354" y="11850"/>
                    <a:pt x="14354" y="11850"/>
                  </a:cubicBezTo>
                  <a:cubicBezTo>
                    <a:pt x="15486" y="10350"/>
                    <a:pt x="15486" y="10350"/>
                    <a:pt x="15486" y="10350"/>
                  </a:cubicBezTo>
                  <a:cubicBezTo>
                    <a:pt x="16357" y="9150"/>
                    <a:pt x="16357" y="9150"/>
                    <a:pt x="16357" y="9150"/>
                  </a:cubicBezTo>
                  <a:cubicBezTo>
                    <a:pt x="17490" y="7650"/>
                    <a:pt x="17490" y="7650"/>
                    <a:pt x="17490" y="7650"/>
                  </a:cubicBezTo>
                  <a:cubicBezTo>
                    <a:pt x="19928" y="4050"/>
                    <a:pt x="19928" y="4050"/>
                    <a:pt x="19928" y="4050"/>
                  </a:cubicBezTo>
                  <a:cubicBezTo>
                    <a:pt x="20015" y="3900"/>
                    <a:pt x="20015" y="3900"/>
                    <a:pt x="20015" y="3900"/>
                  </a:cubicBezTo>
                  <a:cubicBezTo>
                    <a:pt x="20015" y="6900"/>
                    <a:pt x="20015" y="6900"/>
                    <a:pt x="20015" y="6900"/>
                  </a:cubicBezTo>
                  <a:cubicBezTo>
                    <a:pt x="20015" y="7500"/>
                    <a:pt x="20277" y="8100"/>
                    <a:pt x="20712" y="8100"/>
                  </a:cubicBezTo>
                  <a:cubicBezTo>
                    <a:pt x="21148" y="8100"/>
                    <a:pt x="21496" y="7500"/>
                    <a:pt x="21496" y="6900"/>
                  </a:cubicBezTo>
                  <a:lnTo>
                    <a:pt x="21496" y="1200"/>
                  </a:lnTo>
                  <a:close/>
                </a:path>
              </a:pathLst>
            </a:custGeom>
            <a:solidFill>
              <a:srgbClr val="808080"/>
            </a:solidFill>
            <a:ln w="12700" cap="flat">
              <a:noFill/>
              <a:miter lim="400000"/>
            </a:ln>
            <a:effectLst/>
          </p:spPr>
          <p:txBody>
            <a:bodyPr wrap="square" lIns="45719" tIns="45719" rIns="45719" bIns="45719" numCol="1" anchor="t">
              <a:noAutofit/>
            </a:bodyPr>
            <a:lstStyle/>
            <a:p>
              <a:pPr>
                <a:defRPr sz="1000">
                  <a:solidFill>
                    <a:srgbClr val="404040"/>
                  </a:solidFill>
                  <a:latin typeface="Microsoft YaHei"/>
                  <a:ea typeface="Microsoft YaHei"/>
                  <a:cs typeface="Microsoft YaHei"/>
                  <a:sym typeface="Microsoft YaHei"/>
                </a:defRPr>
              </a:pPr>
            </a:p>
          </p:txBody>
        </p:sp>
      </p:grpSp>
      <p:grpSp>
        <p:nvGrpSpPr>
          <p:cNvPr id="301" name="组合 1"/>
          <p:cNvGrpSpPr/>
          <p:nvPr/>
        </p:nvGrpSpPr>
        <p:grpSpPr>
          <a:xfrm>
            <a:off x="3453760" y="1059932"/>
            <a:ext cx="1060448" cy="1199228"/>
            <a:chOff x="0" y="0"/>
            <a:chExt cx="1060447" cy="1199226"/>
          </a:xfrm>
        </p:grpSpPr>
        <p:sp>
          <p:nvSpPr>
            <p:cNvPr id="299" name="六边形 50"/>
            <p:cNvSpPr/>
            <p:nvPr/>
          </p:nvSpPr>
          <p:spPr>
            <a:xfrm rot="5400000">
              <a:off x="-69390" y="69389"/>
              <a:ext cx="1199227" cy="1060448"/>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10800"/>
                  </a:moveTo>
                  <a:lnTo>
                    <a:pt x="4775" y="0"/>
                  </a:lnTo>
                  <a:lnTo>
                    <a:pt x="16825" y="0"/>
                  </a:lnTo>
                  <a:lnTo>
                    <a:pt x="21600" y="10800"/>
                  </a:lnTo>
                  <a:lnTo>
                    <a:pt x="16825" y="21600"/>
                  </a:lnTo>
                  <a:lnTo>
                    <a:pt x="4775" y="21600"/>
                  </a:lnTo>
                  <a:close/>
                </a:path>
              </a:pathLst>
            </a:custGeom>
            <a:solidFill>
              <a:srgbClr val="0070C0"/>
            </a:solidFill>
            <a:ln w="12700" cap="flat">
              <a:noFill/>
              <a:miter lim="400000"/>
            </a:ln>
            <a:effectLst/>
          </p:spPr>
          <p:txBody>
            <a:bodyPr wrap="square" lIns="45719" tIns="45719" rIns="45719" bIns="45719" numCol="1" anchor="ctr">
              <a:noAutofit/>
            </a:bodyPr>
            <a:lstStyle/>
            <a:p>
              <a:pPr algn="ctr">
                <a:defRPr sz="1000">
                  <a:solidFill>
                    <a:srgbClr val="FFFFFF"/>
                  </a:solidFill>
                </a:defRPr>
              </a:pPr>
            </a:p>
          </p:txBody>
        </p:sp>
        <p:sp>
          <p:nvSpPr>
            <p:cNvPr id="300" name="Freeform 357"/>
            <p:cNvSpPr/>
            <p:nvPr/>
          </p:nvSpPr>
          <p:spPr>
            <a:xfrm>
              <a:off x="218247" y="399605"/>
              <a:ext cx="587469" cy="416233"/>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0800" y="5481"/>
                  </a:moveTo>
                  <a:cubicBezTo>
                    <a:pt x="8732" y="5481"/>
                    <a:pt x="7123" y="7737"/>
                    <a:pt x="7123" y="10639"/>
                  </a:cubicBezTo>
                  <a:cubicBezTo>
                    <a:pt x="7123" y="13540"/>
                    <a:pt x="8732" y="15797"/>
                    <a:pt x="10800" y="15797"/>
                  </a:cubicBezTo>
                  <a:cubicBezTo>
                    <a:pt x="12868" y="15797"/>
                    <a:pt x="14477" y="13540"/>
                    <a:pt x="14477" y="10639"/>
                  </a:cubicBezTo>
                  <a:cubicBezTo>
                    <a:pt x="14477" y="7737"/>
                    <a:pt x="12868" y="5481"/>
                    <a:pt x="10800" y="5481"/>
                  </a:cubicBezTo>
                  <a:close/>
                  <a:moveTo>
                    <a:pt x="16315" y="3224"/>
                  </a:moveTo>
                  <a:cubicBezTo>
                    <a:pt x="14936" y="4836"/>
                    <a:pt x="14936" y="4836"/>
                    <a:pt x="14936" y="4836"/>
                  </a:cubicBezTo>
                  <a:cubicBezTo>
                    <a:pt x="15855" y="6448"/>
                    <a:pt x="16545" y="8382"/>
                    <a:pt x="16545" y="10639"/>
                  </a:cubicBezTo>
                  <a:cubicBezTo>
                    <a:pt x="16545" y="12896"/>
                    <a:pt x="15855" y="14830"/>
                    <a:pt x="14936" y="16442"/>
                  </a:cubicBezTo>
                  <a:cubicBezTo>
                    <a:pt x="16315" y="18376"/>
                    <a:pt x="16315" y="18376"/>
                    <a:pt x="16315" y="18376"/>
                  </a:cubicBezTo>
                  <a:cubicBezTo>
                    <a:pt x="17694" y="16119"/>
                    <a:pt x="18383" y="13540"/>
                    <a:pt x="18383" y="10639"/>
                  </a:cubicBezTo>
                  <a:cubicBezTo>
                    <a:pt x="18383" y="7737"/>
                    <a:pt x="17694" y="5158"/>
                    <a:pt x="16315" y="3224"/>
                  </a:cubicBezTo>
                  <a:close/>
                  <a:moveTo>
                    <a:pt x="18613" y="0"/>
                  </a:moveTo>
                  <a:cubicBezTo>
                    <a:pt x="17234" y="1612"/>
                    <a:pt x="17234" y="1612"/>
                    <a:pt x="17234" y="1612"/>
                  </a:cubicBezTo>
                  <a:cubicBezTo>
                    <a:pt x="18843" y="4191"/>
                    <a:pt x="19762" y="7093"/>
                    <a:pt x="19762" y="10639"/>
                  </a:cubicBezTo>
                  <a:cubicBezTo>
                    <a:pt x="19762" y="14185"/>
                    <a:pt x="18843" y="17409"/>
                    <a:pt x="17234" y="19666"/>
                  </a:cubicBezTo>
                  <a:cubicBezTo>
                    <a:pt x="18613" y="21600"/>
                    <a:pt x="18613" y="21600"/>
                    <a:pt x="18613" y="21600"/>
                  </a:cubicBezTo>
                  <a:cubicBezTo>
                    <a:pt x="20451" y="18699"/>
                    <a:pt x="21600" y="14830"/>
                    <a:pt x="21600" y="10639"/>
                  </a:cubicBezTo>
                  <a:cubicBezTo>
                    <a:pt x="21600" y="6448"/>
                    <a:pt x="20451" y="2579"/>
                    <a:pt x="18613" y="0"/>
                  </a:cubicBezTo>
                  <a:close/>
                  <a:moveTo>
                    <a:pt x="5515" y="3224"/>
                  </a:moveTo>
                  <a:cubicBezTo>
                    <a:pt x="4136" y="5158"/>
                    <a:pt x="3217" y="7737"/>
                    <a:pt x="3217" y="10639"/>
                  </a:cubicBezTo>
                  <a:cubicBezTo>
                    <a:pt x="3217" y="13540"/>
                    <a:pt x="4136" y="16119"/>
                    <a:pt x="5515" y="18376"/>
                  </a:cubicBezTo>
                  <a:cubicBezTo>
                    <a:pt x="6894" y="16442"/>
                    <a:pt x="6894" y="16442"/>
                    <a:pt x="6894" y="16442"/>
                  </a:cubicBezTo>
                  <a:cubicBezTo>
                    <a:pt x="5745" y="14830"/>
                    <a:pt x="5055" y="12896"/>
                    <a:pt x="5055" y="10639"/>
                  </a:cubicBezTo>
                  <a:cubicBezTo>
                    <a:pt x="5055" y="8382"/>
                    <a:pt x="5745" y="6448"/>
                    <a:pt x="6894" y="4836"/>
                  </a:cubicBezTo>
                  <a:lnTo>
                    <a:pt x="5515" y="3224"/>
                  </a:lnTo>
                  <a:close/>
                  <a:moveTo>
                    <a:pt x="4366" y="1612"/>
                  </a:moveTo>
                  <a:cubicBezTo>
                    <a:pt x="3217" y="0"/>
                    <a:pt x="3217" y="0"/>
                    <a:pt x="3217" y="0"/>
                  </a:cubicBezTo>
                  <a:cubicBezTo>
                    <a:pt x="1149" y="2579"/>
                    <a:pt x="0" y="6448"/>
                    <a:pt x="0" y="10639"/>
                  </a:cubicBezTo>
                  <a:cubicBezTo>
                    <a:pt x="0" y="14830"/>
                    <a:pt x="1149" y="18699"/>
                    <a:pt x="3217" y="21600"/>
                  </a:cubicBezTo>
                  <a:cubicBezTo>
                    <a:pt x="4366" y="19666"/>
                    <a:pt x="4366" y="19666"/>
                    <a:pt x="4366" y="19666"/>
                  </a:cubicBezTo>
                  <a:cubicBezTo>
                    <a:pt x="2757" y="17409"/>
                    <a:pt x="1838" y="14185"/>
                    <a:pt x="1838" y="10639"/>
                  </a:cubicBezTo>
                  <a:cubicBezTo>
                    <a:pt x="1838" y="7093"/>
                    <a:pt x="2757" y="3869"/>
                    <a:pt x="4366" y="1612"/>
                  </a:cubicBezTo>
                  <a:close/>
                </a:path>
              </a:pathLst>
            </a:custGeom>
            <a:solidFill>
              <a:srgbClr val="F2F2F2"/>
            </a:solidFill>
            <a:ln w="12700" cap="flat">
              <a:noFill/>
              <a:miter lim="400000"/>
            </a:ln>
            <a:effectLst/>
          </p:spPr>
          <p:txBody>
            <a:bodyPr wrap="square" lIns="45719" tIns="45719" rIns="45719" bIns="45719" numCol="1" anchor="t">
              <a:noAutofit/>
            </a:bodyPr>
            <a:lstStyle/>
            <a:p>
              <a:pPr>
                <a:defRPr sz="1800">
                  <a:solidFill>
                    <a:srgbClr val="404040"/>
                  </a:solidFill>
                </a:defRPr>
              </a:pPr>
            </a:p>
          </p:txBody>
        </p:sp>
      </p:grpSp>
      <p:grpSp>
        <p:nvGrpSpPr>
          <p:cNvPr id="304" name="组合 9"/>
          <p:cNvGrpSpPr/>
          <p:nvPr/>
        </p:nvGrpSpPr>
        <p:grpSpPr>
          <a:xfrm>
            <a:off x="4641617" y="1059932"/>
            <a:ext cx="1060448" cy="1199228"/>
            <a:chOff x="0" y="0"/>
            <a:chExt cx="1060447" cy="1199226"/>
          </a:xfrm>
        </p:grpSpPr>
        <p:sp>
          <p:nvSpPr>
            <p:cNvPr id="302" name="六边形 52"/>
            <p:cNvSpPr/>
            <p:nvPr/>
          </p:nvSpPr>
          <p:spPr>
            <a:xfrm rot="5400000">
              <a:off x="-69390" y="69389"/>
              <a:ext cx="1199227" cy="1060448"/>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10800"/>
                  </a:moveTo>
                  <a:lnTo>
                    <a:pt x="4775" y="0"/>
                  </a:lnTo>
                  <a:lnTo>
                    <a:pt x="16825" y="0"/>
                  </a:lnTo>
                  <a:lnTo>
                    <a:pt x="21600" y="10800"/>
                  </a:lnTo>
                  <a:lnTo>
                    <a:pt x="16825" y="21600"/>
                  </a:lnTo>
                  <a:lnTo>
                    <a:pt x="4775" y="21600"/>
                  </a:lnTo>
                  <a:close/>
                </a:path>
              </a:pathLst>
            </a:custGeom>
            <a:solidFill>
              <a:schemeClr val="accent1"/>
            </a:solidFill>
            <a:ln w="12700" cap="flat">
              <a:noFill/>
              <a:miter lim="400000"/>
            </a:ln>
            <a:effectLst/>
          </p:spPr>
          <p:txBody>
            <a:bodyPr wrap="square" lIns="45719" tIns="45719" rIns="45719" bIns="45719" numCol="1" anchor="ctr">
              <a:noAutofit/>
            </a:bodyPr>
            <a:lstStyle/>
            <a:p>
              <a:pPr algn="ctr">
                <a:defRPr sz="1000">
                  <a:solidFill>
                    <a:srgbClr val="FFFFFF"/>
                  </a:solidFill>
                </a:defRPr>
              </a:pPr>
            </a:p>
          </p:txBody>
        </p:sp>
        <p:sp>
          <p:nvSpPr>
            <p:cNvPr id="303" name="Freeform 359"/>
            <p:cNvSpPr/>
            <p:nvPr/>
          </p:nvSpPr>
          <p:spPr>
            <a:xfrm>
              <a:off x="356741" y="335967"/>
              <a:ext cx="422458" cy="460938"/>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7573" y="5935"/>
                  </a:moveTo>
                  <a:lnTo>
                    <a:pt x="17573" y="21600"/>
                  </a:lnTo>
                  <a:lnTo>
                    <a:pt x="21600" y="21600"/>
                  </a:lnTo>
                  <a:lnTo>
                    <a:pt x="21600" y="5935"/>
                  </a:lnTo>
                  <a:lnTo>
                    <a:pt x="17573" y="5935"/>
                  </a:lnTo>
                  <a:close/>
                  <a:moveTo>
                    <a:pt x="11715" y="21600"/>
                  </a:moveTo>
                  <a:lnTo>
                    <a:pt x="15864" y="21600"/>
                  </a:lnTo>
                  <a:lnTo>
                    <a:pt x="15864" y="8757"/>
                  </a:lnTo>
                  <a:lnTo>
                    <a:pt x="11715" y="8757"/>
                  </a:lnTo>
                  <a:lnTo>
                    <a:pt x="11715" y="21600"/>
                  </a:lnTo>
                  <a:close/>
                  <a:moveTo>
                    <a:pt x="5736" y="21600"/>
                  </a:moveTo>
                  <a:lnTo>
                    <a:pt x="9763" y="21600"/>
                  </a:lnTo>
                  <a:lnTo>
                    <a:pt x="9763" y="0"/>
                  </a:lnTo>
                  <a:lnTo>
                    <a:pt x="5736" y="0"/>
                  </a:lnTo>
                  <a:lnTo>
                    <a:pt x="5736" y="21600"/>
                  </a:lnTo>
                  <a:close/>
                  <a:moveTo>
                    <a:pt x="0" y="21600"/>
                  </a:moveTo>
                  <a:lnTo>
                    <a:pt x="4027" y="21600"/>
                  </a:lnTo>
                  <a:lnTo>
                    <a:pt x="4027" y="13524"/>
                  </a:lnTo>
                  <a:lnTo>
                    <a:pt x="0" y="13524"/>
                  </a:lnTo>
                  <a:lnTo>
                    <a:pt x="0" y="21600"/>
                  </a:lnTo>
                  <a:close/>
                </a:path>
              </a:pathLst>
            </a:custGeom>
            <a:solidFill>
              <a:srgbClr val="F2F2F2"/>
            </a:solidFill>
            <a:ln w="12700" cap="flat">
              <a:noFill/>
              <a:miter lim="400000"/>
            </a:ln>
            <a:effectLst/>
          </p:spPr>
          <p:txBody>
            <a:bodyPr wrap="square" lIns="45719" tIns="45719" rIns="45719" bIns="45719" numCol="1" anchor="t">
              <a:noAutofit/>
            </a:bodyPr>
            <a:lstStyle/>
            <a:p>
              <a:pPr>
                <a:defRPr sz="1800">
                  <a:solidFill>
                    <a:srgbClr val="404040"/>
                  </a:solidFill>
                </a:defRPr>
              </a:pPr>
            </a:p>
          </p:txBody>
        </p:sp>
      </p:grpSp>
      <p:grpSp>
        <p:nvGrpSpPr>
          <p:cNvPr id="309" name="组合 2"/>
          <p:cNvGrpSpPr/>
          <p:nvPr/>
        </p:nvGrpSpPr>
        <p:grpSpPr>
          <a:xfrm>
            <a:off x="2859831" y="2085808"/>
            <a:ext cx="1060449" cy="1199228"/>
            <a:chOff x="0" y="0"/>
            <a:chExt cx="1060447" cy="1199226"/>
          </a:xfrm>
        </p:grpSpPr>
        <p:sp>
          <p:nvSpPr>
            <p:cNvPr id="305" name="六边形 54"/>
            <p:cNvSpPr/>
            <p:nvPr/>
          </p:nvSpPr>
          <p:spPr>
            <a:xfrm rot="5400000">
              <a:off x="-69390" y="69389"/>
              <a:ext cx="1199227" cy="1060448"/>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10800"/>
                  </a:moveTo>
                  <a:lnTo>
                    <a:pt x="4775" y="0"/>
                  </a:lnTo>
                  <a:lnTo>
                    <a:pt x="16825" y="0"/>
                  </a:lnTo>
                  <a:lnTo>
                    <a:pt x="21600" y="10800"/>
                  </a:lnTo>
                  <a:lnTo>
                    <a:pt x="16825" y="21600"/>
                  </a:lnTo>
                  <a:lnTo>
                    <a:pt x="4775" y="21600"/>
                  </a:lnTo>
                  <a:close/>
                </a:path>
              </a:pathLst>
            </a:custGeom>
            <a:solidFill>
              <a:schemeClr val="accent1"/>
            </a:solidFill>
            <a:ln w="12700" cap="flat">
              <a:noFill/>
              <a:miter lim="400000"/>
            </a:ln>
            <a:effectLst/>
          </p:spPr>
          <p:txBody>
            <a:bodyPr wrap="square" lIns="45719" tIns="45719" rIns="45719" bIns="45719" numCol="1" anchor="ctr">
              <a:noAutofit/>
            </a:bodyPr>
            <a:lstStyle/>
            <a:p>
              <a:pPr algn="ctr">
                <a:defRPr sz="1000">
                  <a:solidFill>
                    <a:srgbClr val="FFFFFF"/>
                  </a:solidFill>
                </a:defRPr>
              </a:pPr>
            </a:p>
          </p:txBody>
        </p:sp>
        <p:grpSp>
          <p:nvGrpSpPr>
            <p:cNvPr id="308" name="组合 7"/>
            <p:cNvGrpSpPr/>
            <p:nvPr/>
          </p:nvGrpSpPr>
          <p:grpSpPr>
            <a:xfrm>
              <a:off x="327203" y="333441"/>
              <a:ext cx="466916" cy="458838"/>
              <a:chOff x="0" y="0"/>
              <a:chExt cx="466915" cy="458837"/>
            </a:xfrm>
          </p:grpSpPr>
          <p:sp>
            <p:nvSpPr>
              <p:cNvPr id="306" name="Freeform 159"/>
              <p:cNvSpPr/>
              <p:nvPr/>
            </p:nvSpPr>
            <p:spPr>
              <a:xfrm>
                <a:off x="46073" y="89056"/>
                <a:ext cx="374770" cy="369782"/>
              </a:xfrm>
              <a:custGeom>
                <a:avLst/>
                <a:gdLst/>
                <a:ahLst/>
                <a:cxnLst>
                  <a:cxn ang="0">
                    <a:pos x="wd2" y="hd2"/>
                  </a:cxn>
                  <a:cxn ang="5400000">
                    <a:pos x="wd2" y="hd2"/>
                  </a:cxn>
                  <a:cxn ang="10800000">
                    <a:pos x="wd2" y="hd2"/>
                  </a:cxn>
                  <a:cxn ang="16200000">
                    <a:pos x="wd2" y="hd2"/>
                  </a:cxn>
                </a:cxnLst>
                <a:rect l="0" t="0" r="r" b="b"/>
                <a:pathLst>
                  <a:path w="21600" h="21485" fill="norm" stroke="1" extrusionOk="0">
                    <a:moveTo>
                      <a:pt x="11600" y="345"/>
                    </a:moveTo>
                    <a:cubicBezTo>
                      <a:pt x="11200" y="-115"/>
                      <a:pt x="10000" y="-115"/>
                      <a:pt x="9600" y="345"/>
                    </a:cubicBezTo>
                    <a:cubicBezTo>
                      <a:pt x="800" y="6779"/>
                      <a:pt x="800" y="6779"/>
                      <a:pt x="800" y="6779"/>
                    </a:cubicBezTo>
                    <a:cubicBezTo>
                      <a:pt x="400" y="7238"/>
                      <a:pt x="0" y="8157"/>
                      <a:pt x="0" y="9076"/>
                    </a:cubicBezTo>
                    <a:cubicBezTo>
                      <a:pt x="0" y="20106"/>
                      <a:pt x="0" y="20106"/>
                      <a:pt x="0" y="20106"/>
                    </a:cubicBezTo>
                    <a:cubicBezTo>
                      <a:pt x="0" y="21025"/>
                      <a:pt x="400" y="21485"/>
                      <a:pt x="1200" y="21485"/>
                    </a:cubicBezTo>
                    <a:cubicBezTo>
                      <a:pt x="5200" y="21485"/>
                      <a:pt x="5200" y="21485"/>
                      <a:pt x="5200" y="21485"/>
                    </a:cubicBezTo>
                    <a:cubicBezTo>
                      <a:pt x="5600" y="21485"/>
                      <a:pt x="6400" y="21025"/>
                      <a:pt x="6400" y="20106"/>
                    </a:cubicBezTo>
                    <a:cubicBezTo>
                      <a:pt x="6400" y="12294"/>
                      <a:pt x="6400" y="12294"/>
                      <a:pt x="6400" y="12294"/>
                    </a:cubicBezTo>
                    <a:cubicBezTo>
                      <a:pt x="6400" y="11834"/>
                      <a:pt x="6800" y="10915"/>
                      <a:pt x="7600" y="10915"/>
                    </a:cubicBezTo>
                    <a:cubicBezTo>
                      <a:pt x="14000" y="10915"/>
                      <a:pt x="14000" y="10915"/>
                      <a:pt x="14000" y="10915"/>
                    </a:cubicBezTo>
                    <a:cubicBezTo>
                      <a:pt x="14800" y="10915"/>
                      <a:pt x="15200" y="11834"/>
                      <a:pt x="15200" y="12294"/>
                    </a:cubicBezTo>
                    <a:cubicBezTo>
                      <a:pt x="15200" y="20106"/>
                      <a:pt x="15200" y="20106"/>
                      <a:pt x="15200" y="20106"/>
                    </a:cubicBezTo>
                    <a:cubicBezTo>
                      <a:pt x="15200" y="21025"/>
                      <a:pt x="15600" y="21485"/>
                      <a:pt x="16400" y="21485"/>
                    </a:cubicBezTo>
                    <a:cubicBezTo>
                      <a:pt x="20400" y="21485"/>
                      <a:pt x="20400" y="21485"/>
                      <a:pt x="20400" y="21485"/>
                    </a:cubicBezTo>
                    <a:cubicBezTo>
                      <a:pt x="21200" y="21485"/>
                      <a:pt x="21600" y="21025"/>
                      <a:pt x="21600" y="20106"/>
                    </a:cubicBezTo>
                    <a:cubicBezTo>
                      <a:pt x="21600" y="9076"/>
                      <a:pt x="21600" y="9076"/>
                      <a:pt x="21600" y="9076"/>
                    </a:cubicBezTo>
                    <a:cubicBezTo>
                      <a:pt x="21600" y="8617"/>
                      <a:pt x="21200" y="7698"/>
                      <a:pt x="20800" y="7238"/>
                    </a:cubicBezTo>
                    <a:lnTo>
                      <a:pt x="11600" y="345"/>
                    </a:lnTo>
                    <a:close/>
                  </a:path>
                </a:pathLst>
              </a:custGeom>
              <a:solidFill>
                <a:srgbClr val="FFFFFF"/>
              </a:solidFill>
              <a:ln w="12700" cap="flat">
                <a:noFill/>
                <a:miter lim="400000"/>
              </a:ln>
              <a:effectLst/>
            </p:spPr>
            <p:txBody>
              <a:bodyPr wrap="square" lIns="45719" tIns="45719" rIns="45719" bIns="45719" numCol="1" anchor="t">
                <a:noAutofit/>
              </a:bodyPr>
              <a:lstStyle/>
              <a:p>
                <a:pPr>
                  <a:defRPr sz="1000">
                    <a:solidFill>
                      <a:srgbClr val="404040"/>
                    </a:solidFill>
                  </a:defRPr>
                </a:pPr>
              </a:p>
            </p:txBody>
          </p:sp>
          <p:sp>
            <p:nvSpPr>
              <p:cNvPr id="307" name="Freeform 160"/>
              <p:cNvSpPr/>
              <p:nvPr/>
            </p:nvSpPr>
            <p:spPr>
              <a:xfrm>
                <a:off x="0" y="0"/>
                <a:ext cx="466916" cy="205653"/>
              </a:xfrm>
              <a:custGeom>
                <a:avLst/>
                <a:gdLst/>
                <a:ahLst/>
                <a:cxnLst>
                  <a:cxn ang="0">
                    <a:pos x="wd2" y="hd2"/>
                  </a:cxn>
                  <a:cxn ang="5400000">
                    <a:pos x="wd2" y="hd2"/>
                  </a:cxn>
                  <a:cxn ang="10800000">
                    <a:pos x="wd2" y="hd2"/>
                  </a:cxn>
                  <a:cxn ang="16200000">
                    <a:pos x="wd2" y="hd2"/>
                  </a:cxn>
                </a:cxnLst>
                <a:rect l="0" t="0" r="r" b="b"/>
                <a:pathLst>
                  <a:path w="21228" h="21392" fill="norm" stroke="1" extrusionOk="0">
                    <a:moveTo>
                      <a:pt x="20143" y="16615"/>
                    </a:moveTo>
                    <a:cubicBezTo>
                      <a:pt x="19508" y="15785"/>
                      <a:pt x="19190" y="14123"/>
                      <a:pt x="19190" y="12462"/>
                    </a:cubicBezTo>
                    <a:cubicBezTo>
                      <a:pt x="19190" y="8308"/>
                      <a:pt x="19190" y="8308"/>
                      <a:pt x="19190" y="8308"/>
                    </a:cubicBezTo>
                    <a:cubicBezTo>
                      <a:pt x="19190" y="6646"/>
                      <a:pt x="18873" y="5815"/>
                      <a:pt x="18238" y="5815"/>
                    </a:cubicBezTo>
                    <a:cubicBezTo>
                      <a:pt x="17920" y="5815"/>
                      <a:pt x="17920" y="5815"/>
                      <a:pt x="17920" y="5815"/>
                    </a:cubicBezTo>
                    <a:cubicBezTo>
                      <a:pt x="17602" y="5815"/>
                      <a:pt x="16967" y="6646"/>
                      <a:pt x="16967" y="8308"/>
                    </a:cubicBezTo>
                    <a:cubicBezTo>
                      <a:pt x="16967" y="8308"/>
                      <a:pt x="16967" y="8308"/>
                      <a:pt x="16967" y="8308"/>
                    </a:cubicBezTo>
                    <a:cubicBezTo>
                      <a:pt x="16967" y="9969"/>
                      <a:pt x="16649" y="10800"/>
                      <a:pt x="16332" y="9969"/>
                    </a:cubicBezTo>
                    <a:cubicBezTo>
                      <a:pt x="11249" y="831"/>
                      <a:pt x="11249" y="831"/>
                      <a:pt x="11249" y="831"/>
                    </a:cubicBezTo>
                    <a:cubicBezTo>
                      <a:pt x="10932" y="831"/>
                      <a:pt x="10296" y="0"/>
                      <a:pt x="10296" y="0"/>
                    </a:cubicBezTo>
                    <a:cubicBezTo>
                      <a:pt x="10296" y="0"/>
                      <a:pt x="9979" y="831"/>
                      <a:pt x="9343" y="831"/>
                    </a:cubicBezTo>
                    <a:cubicBezTo>
                      <a:pt x="449" y="16615"/>
                      <a:pt x="449" y="16615"/>
                      <a:pt x="449" y="16615"/>
                    </a:cubicBezTo>
                    <a:cubicBezTo>
                      <a:pt x="132" y="17446"/>
                      <a:pt x="-186" y="19108"/>
                      <a:pt x="132" y="19938"/>
                    </a:cubicBezTo>
                    <a:cubicBezTo>
                      <a:pt x="449" y="20769"/>
                      <a:pt x="767" y="20769"/>
                      <a:pt x="1402" y="19938"/>
                    </a:cubicBezTo>
                    <a:cubicBezTo>
                      <a:pt x="9661" y="5815"/>
                      <a:pt x="9661" y="5815"/>
                      <a:pt x="9661" y="5815"/>
                    </a:cubicBezTo>
                    <a:cubicBezTo>
                      <a:pt x="9979" y="4985"/>
                      <a:pt x="10614" y="4985"/>
                      <a:pt x="11249" y="5815"/>
                    </a:cubicBezTo>
                    <a:cubicBezTo>
                      <a:pt x="19826" y="20769"/>
                      <a:pt x="19826" y="20769"/>
                      <a:pt x="19826" y="20769"/>
                    </a:cubicBezTo>
                    <a:cubicBezTo>
                      <a:pt x="20143" y="21600"/>
                      <a:pt x="20779" y="21600"/>
                      <a:pt x="21096" y="20769"/>
                    </a:cubicBezTo>
                    <a:cubicBezTo>
                      <a:pt x="21414" y="19938"/>
                      <a:pt x="21096" y="18277"/>
                      <a:pt x="20779" y="17446"/>
                    </a:cubicBezTo>
                    <a:lnTo>
                      <a:pt x="20143" y="16615"/>
                    </a:lnTo>
                    <a:close/>
                  </a:path>
                </a:pathLst>
              </a:custGeom>
              <a:solidFill>
                <a:srgbClr val="FFFFFF"/>
              </a:solidFill>
              <a:ln w="12700" cap="flat">
                <a:noFill/>
                <a:miter lim="400000"/>
              </a:ln>
              <a:effectLst/>
            </p:spPr>
            <p:txBody>
              <a:bodyPr wrap="square" lIns="45719" tIns="45719" rIns="45719" bIns="45719" numCol="1" anchor="t">
                <a:noAutofit/>
              </a:bodyPr>
              <a:lstStyle/>
              <a:p>
                <a:pPr>
                  <a:defRPr sz="1000">
                    <a:solidFill>
                      <a:srgbClr val="404040"/>
                    </a:solidFill>
                  </a:defRPr>
                </a:pPr>
              </a:p>
            </p:txBody>
          </p:sp>
        </p:grpSp>
      </p:grpSp>
      <p:grpSp>
        <p:nvGrpSpPr>
          <p:cNvPr id="315" name="组合 5"/>
          <p:cNvGrpSpPr/>
          <p:nvPr/>
        </p:nvGrpSpPr>
        <p:grpSpPr>
          <a:xfrm>
            <a:off x="5216123" y="2085808"/>
            <a:ext cx="1060448" cy="1199228"/>
            <a:chOff x="0" y="0"/>
            <a:chExt cx="1060447" cy="1199226"/>
          </a:xfrm>
        </p:grpSpPr>
        <p:sp>
          <p:nvSpPr>
            <p:cNvPr id="310" name="六边形 53"/>
            <p:cNvSpPr/>
            <p:nvPr/>
          </p:nvSpPr>
          <p:spPr>
            <a:xfrm rot="5400000">
              <a:off x="-69390" y="69389"/>
              <a:ext cx="1199227" cy="1060448"/>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10800"/>
                  </a:moveTo>
                  <a:lnTo>
                    <a:pt x="4775" y="0"/>
                  </a:lnTo>
                  <a:lnTo>
                    <a:pt x="16825" y="0"/>
                  </a:lnTo>
                  <a:lnTo>
                    <a:pt x="21600" y="10800"/>
                  </a:lnTo>
                  <a:lnTo>
                    <a:pt x="16825" y="21600"/>
                  </a:lnTo>
                  <a:lnTo>
                    <a:pt x="4775" y="21600"/>
                  </a:lnTo>
                  <a:close/>
                </a:path>
              </a:pathLst>
            </a:custGeom>
            <a:solidFill>
              <a:srgbClr val="0070C0"/>
            </a:solidFill>
            <a:ln w="12700" cap="flat">
              <a:noFill/>
              <a:miter lim="400000"/>
            </a:ln>
            <a:effectLst/>
          </p:spPr>
          <p:txBody>
            <a:bodyPr wrap="square" lIns="45719" tIns="45719" rIns="45719" bIns="45719" numCol="1" anchor="ctr">
              <a:noAutofit/>
            </a:bodyPr>
            <a:lstStyle/>
            <a:p>
              <a:pPr algn="ctr">
                <a:defRPr sz="1000">
                  <a:solidFill>
                    <a:srgbClr val="FFFFFF"/>
                  </a:solidFill>
                </a:defRPr>
              </a:pPr>
            </a:p>
          </p:txBody>
        </p:sp>
        <p:grpSp>
          <p:nvGrpSpPr>
            <p:cNvPr id="314" name="组合 8"/>
            <p:cNvGrpSpPr/>
            <p:nvPr/>
          </p:nvGrpSpPr>
          <p:grpSpPr>
            <a:xfrm>
              <a:off x="300516" y="420553"/>
              <a:ext cx="516283" cy="321800"/>
              <a:chOff x="0" y="0"/>
              <a:chExt cx="516281" cy="321799"/>
            </a:xfrm>
          </p:grpSpPr>
          <p:sp>
            <p:nvSpPr>
              <p:cNvPr id="311" name="Freeform 8"/>
              <p:cNvSpPr/>
              <p:nvPr/>
            </p:nvSpPr>
            <p:spPr>
              <a:xfrm>
                <a:off x="-1" y="-1"/>
                <a:ext cx="516283" cy="321801"/>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9526" y="4985"/>
                    </a:moveTo>
                    <a:cubicBezTo>
                      <a:pt x="19526" y="0"/>
                      <a:pt x="19526" y="0"/>
                      <a:pt x="19526" y="0"/>
                    </a:cubicBezTo>
                    <a:cubicBezTo>
                      <a:pt x="0" y="0"/>
                      <a:pt x="0" y="0"/>
                      <a:pt x="0" y="0"/>
                    </a:cubicBezTo>
                    <a:cubicBezTo>
                      <a:pt x="0" y="21600"/>
                      <a:pt x="0" y="21600"/>
                      <a:pt x="0" y="21600"/>
                    </a:cubicBezTo>
                    <a:cubicBezTo>
                      <a:pt x="19526" y="21600"/>
                      <a:pt x="19526" y="21600"/>
                      <a:pt x="19526" y="21600"/>
                    </a:cubicBezTo>
                    <a:cubicBezTo>
                      <a:pt x="19526" y="16615"/>
                      <a:pt x="19526" y="16615"/>
                      <a:pt x="19526" y="16615"/>
                    </a:cubicBezTo>
                    <a:cubicBezTo>
                      <a:pt x="20218" y="16615"/>
                      <a:pt x="21600" y="16892"/>
                      <a:pt x="21600" y="14954"/>
                    </a:cubicBezTo>
                    <a:cubicBezTo>
                      <a:pt x="21600" y="7200"/>
                      <a:pt x="21600" y="7200"/>
                      <a:pt x="21600" y="7200"/>
                    </a:cubicBezTo>
                    <a:cubicBezTo>
                      <a:pt x="21600" y="4708"/>
                      <a:pt x="20045" y="4985"/>
                      <a:pt x="19526" y="4985"/>
                    </a:cubicBezTo>
                    <a:close/>
                    <a:moveTo>
                      <a:pt x="17971" y="19108"/>
                    </a:moveTo>
                    <a:cubicBezTo>
                      <a:pt x="1728" y="19108"/>
                      <a:pt x="1728" y="19108"/>
                      <a:pt x="1728" y="19108"/>
                    </a:cubicBezTo>
                    <a:cubicBezTo>
                      <a:pt x="1728" y="2769"/>
                      <a:pt x="1728" y="2769"/>
                      <a:pt x="1728" y="2769"/>
                    </a:cubicBezTo>
                    <a:cubicBezTo>
                      <a:pt x="17971" y="2769"/>
                      <a:pt x="17971" y="2769"/>
                      <a:pt x="17971" y="2769"/>
                    </a:cubicBezTo>
                    <a:lnTo>
                      <a:pt x="17971" y="19108"/>
                    </a:lnTo>
                    <a:close/>
                  </a:path>
                </a:pathLst>
              </a:custGeom>
              <a:solidFill>
                <a:srgbClr val="FFFFFF"/>
              </a:solidFill>
              <a:ln w="12700" cap="flat">
                <a:noFill/>
                <a:miter lim="400000"/>
              </a:ln>
              <a:effectLst/>
            </p:spPr>
            <p:txBody>
              <a:bodyPr wrap="square" lIns="45719" tIns="45719" rIns="45719" bIns="45719" numCol="1" anchor="t">
                <a:noAutofit/>
              </a:bodyPr>
              <a:lstStyle/>
              <a:p>
                <a:pPr>
                  <a:defRPr sz="1000">
                    <a:solidFill>
                      <a:srgbClr val="404040"/>
                    </a:solidFill>
                  </a:defRPr>
                </a:pPr>
              </a:p>
            </p:txBody>
          </p:sp>
          <p:sp>
            <p:nvSpPr>
              <p:cNvPr id="312" name="Rectangle 9"/>
              <p:cNvSpPr/>
              <p:nvPr/>
            </p:nvSpPr>
            <p:spPr>
              <a:xfrm>
                <a:off x="69533" y="69576"/>
                <a:ext cx="99085" cy="182644"/>
              </a:xfrm>
              <a:prstGeom prst="rect">
                <a:avLst/>
              </a:prstGeom>
              <a:solidFill>
                <a:srgbClr val="FFFFFF"/>
              </a:solidFill>
              <a:ln w="12700" cap="flat">
                <a:noFill/>
                <a:miter lim="400000"/>
              </a:ln>
              <a:effectLst/>
            </p:spPr>
            <p:txBody>
              <a:bodyPr wrap="square" lIns="45719" tIns="45719" rIns="45719" bIns="45719" numCol="1" anchor="t">
                <a:noAutofit/>
              </a:bodyPr>
              <a:lstStyle/>
              <a:p>
                <a:pPr>
                  <a:defRPr sz="1800">
                    <a:solidFill>
                      <a:srgbClr val="404040"/>
                    </a:solidFill>
                    <a:latin typeface="Microsoft YaHei"/>
                    <a:ea typeface="Microsoft YaHei"/>
                    <a:cs typeface="Microsoft YaHei"/>
                    <a:sym typeface="Microsoft YaHei"/>
                  </a:defRPr>
                </a:pPr>
              </a:p>
            </p:txBody>
          </p:sp>
          <p:sp>
            <p:nvSpPr>
              <p:cNvPr id="313" name="Rectangle 10"/>
              <p:cNvSpPr/>
              <p:nvPr/>
            </p:nvSpPr>
            <p:spPr>
              <a:xfrm>
                <a:off x="185999" y="69576"/>
                <a:ext cx="93869" cy="182644"/>
              </a:xfrm>
              <a:prstGeom prst="rect">
                <a:avLst/>
              </a:prstGeom>
              <a:solidFill>
                <a:srgbClr val="FFFFFF"/>
              </a:solidFill>
              <a:ln w="12700" cap="flat">
                <a:noFill/>
                <a:miter lim="400000"/>
              </a:ln>
              <a:effectLst/>
            </p:spPr>
            <p:txBody>
              <a:bodyPr wrap="square" lIns="45719" tIns="45719" rIns="45719" bIns="45719" numCol="1" anchor="t">
                <a:noAutofit/>
              </a:bodyPr>
              <a:lstStyle/>
              <a:p>
                <a:pPr>
                  <a:defRPr sz="1800">
                    <a:solidFill>
                      <a:srgbClr val="404040"/>
                    </a:solidFill>
                    <a:latin typeface="Microsoft YaHei"/>
                    <a:ea typeface="Microsoft YaHei"/>
                    <a:cs typeface="Microsoft YaHei"/>
                    <a:sym typeface="Microsoft YaHei"/>
                  </a:defRPr>
                </a:pPr>
              </a:p>
            </p:txBody>
          </p:sp>
        </p:grpSp>
      </p:grpSp>
      <p:grpSp>
        <p:nvGrpSpPr>
          <p:cNvPr id="318" name="组合 6"/>
          <p:cNvGrpSpPr/>
          <p:nvPr/>
        </p:nvGrpSpPr>
        <p:grpSpPr>
          <a:xfrm>
            <a:off x="4641617" y="3111685"/>
            <a:ext cx="1060448" cy="1199228"/>
            <a:chOff x="0" y="0"/>
            <a:chExt cx="1060447" cy="1199226"/>
          </a:xfrm>
        </p:grpSpPr>
        <p:sp>
          <p:nvSpPr>
            <p:cNvPr id="316" name="六边形 56"/>
            <p:cNvSpPr/>
            <p:nvPr/>
          </p:nvSpPr>
          <p:spPr>
            <a:xfrm rot="5400000">
              <a:off x="-69390" y="69389"/>
              <a:ext cx="1199227" cy="1060448"/>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10800"/>
                  </a:moveTo>
                  <a:lnTo>
                    <a:pt x="4775" y="0"/>
                  </a:lnTo>
                  <a:lnTo>
                    <a:pt x="16825" y="0"/>
                  </a:lnTo>
                  <a:lnTo>
                    <a:pt x="21600" y="10800"/>
                  </a:lnTo>
                  <a:lnTo>
                    <a:pt x="16825" y="21600"/>
                  </a:lnTo>
                  <a:lnTo>
                    <a:pt x="4775" y="21600"/>
                  </a:lnTo>
                  <a:close/>
                </a:path>
              </a:pathLst>
            </a:custGeom>
            <a:solidFill>
              <a:schemeClr val="accent1"/>
            </a:solidFill>
            <a:ln w="12700" cap="flat">
              <a:noFill/>
              <a:miter lim="400000"/>
            </a:ln>
            <a:effectLst/>
          </p:spPr>
          <p:txBody>
            <a:bodyPr wrap="square" lIns="45719" tIns="45719" rIns="45719" bIns="45719" numCol="1" anchor="ctr">
              <a:noAutofit/>
            </a:bodyPr>
            <a:lstStyle/>
            <a:p>
              <a:pPr algn="ctr">
                <a:defRPr sz="1000">
                  <a:solidFill>
                    <a:srgbClr val="FFFFFF"/>
                  </a:solidFill>
                </a:defRPr>
              </a:pPr>
            </a:p>
          </p:txBody>
        </p:sp>
        <p:sp>
          <p:nvSpPr>
            <p:cNvPr id="317" name="Freeform 145"/>
            <p:cNvSpPr/>
            <p:nvPr/>
          </p:nvSpPr>
          <p:spPr>
            <a:xfrm>
              <a:off x="276556" y="375143"/>
              <a:ext cx="502643" cy="502017"/>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0897" y="0"/>
                  </a:moveTo>
                  <a:cubicBezTo>
                    <a:pt x="13816" y="0"/>
                    <a:pt x="16541" y="1168"/>
                    <a:pt x="18486" y="3114"/>
                  </a:cubicBezTo>
                  <a:cubicBezTo>
                    <a:pt x="20432" y="5059"/>
                    <a:pt x="21600" y="7784"/>
                    <a:pt x="21600" y="10703"/>
                  </a:cubicBezTo>
                  <a:cubicBezTo>
                    <a:pt x="21600" y="13816"/>
                    <a:pt x="20432" y="16346"/>
                    <a:pt x="18486" y="18292"/>
                  </a:cubicBezTo>
                  <a:cubicBezTo>
                    <a:pt x="16541" y="20238"/>
                    <a:pt x="13816" y="21600"/>
                    <a:pt x="10897" y="21600"/>
                  </a:cubicBezTo>
                  <a:cubicBezTo>
                    <a:pt x="7784" y="21600"/>
                    <a:pt x="5254" y="20238"/>
                    <a:pt x="3114" y="18292"/>
                  </a:cubicBezTo>
                  <a:cubicBezTo>
                    <a:pt x="1168" y="16346"/>
                    <a:pt x="0" y="13816"/>
                    <a:pt x="0" y="10703"/>
                  </a:cubicBezTo>
                  <a:cubicBezTo>
                    <a:pt x="0" y="7784"/>
                    <a:pt x="1168" y="5059"/>
                    <a:pt x="3114" y="3114"/>
                  </a:cubicBezTo>
                  <a:cubicBezTo>
                    <a:pt x="5254" y="1168"/>
                    <a:pt x="7784" y="0"/>
                    <a:pt x="10897" y="0"/>
                  </a:cubicBezTo>
                  <a:close/>
                  <a:moveTo>
                    <a:pt x="9924" y="19459"/>
                  </a:moveTo>
                  <a:cubicBezTo>
                    <a:pt x="9924" y="16930"/>
                    <a:pt x="9924" y="16930"/>
                    <a:pt x="9924" y="16930"/>
                  </a:cubicBezTo>
                  <a:cubicBezTo>
                    <a:pt x="9146" y="16930"/>
                    <a:pt x="8173" y="16735"/>
                    <a:pt x="7395" y="16541"/>
                  </a:cubicBezTo>
                  <a:cubicBezTo>
                    <a:pt x="7589" y="16930"/>
                    <a:pt x="7784" y="17124"/>
                    <a:pt x="7784" y="17319"/>
                  </a:cubicBezTo>
                  <a:cubicBezTo>
                    <a:pt x="8368" y="18292"/>
                    <a:pt x="9146" y="19070"/>
                    <a:pt x="9924" y="19459"/>
                  </a:cubicBezTo>
                  <a:close/>
                  <a:moveTo>
                    <a:pt x="9924" y="14984"/>
                  </a:moveTo>
                  <a:cubicBezTo>
                    <a:pt x="9924" y="11676"/>
                    <a:pt x="9924" y="11676"/>
                    <a:pt x="9924" y="11676"/>
                  </a:cubicBezTo>
                  <a:cubicBezTo>
                    <a:pt x="6422" y="11676"/>
                    <a:pt x="6422" y="11676"/>
                    <a:pt x="6422" y="11676"/>
                  </a:cubicBezTo>
                  <a:cubicBezTo>
                    <a:pt x="6422" y="12649"/>
                    <a:pt x="6616" y="13622"/>
                    <a:pt x="6811" y="14595"/>
                  </a:cubicBezTo>
                  <a:cubicBezTo>
                    <a:pt x="7784" y="14789"/>
                    <a:pt x="8757" y="14984"/>
                    <a:pt x="9924" y="14984"/>
                  </a:cubicBezTo>
                  <a:close/>
                  <a:moveTo>
                    <a:pt x="9924" y="9730"/>
                  </a:moveTo>
                  <a:cubicBezTo>
                    <a:pt x="9924" y="6422"/>
                    <a:pt x="9924" y="6422"/>
                    <a:pt x="9924" y="6422"/>
                  </a:cubicBezTo>
                  <a:cubicBezTo>
                    <a:pt x="8757" y="6616"/>
                    <a:pt x="7784" y="6616"/>
                    <a:pt x="6811" y="7005"/>
                  </a:cubicBezTo>
                  <a:cubicBezTo>
                    <a:pt x="6616" y="7784"/>
                    <a:pt x="6422" y="8757"/>
                    <a:pt x="6422" y="9730"/>
                  </a:cubicBezTo>
                  <a:cubicBezTo>
                    <a:pt x="9924" y="9730"/>
                    <a:pt x="9924" y="9730"/>
                    <a:pt x="9924" y="9730"/>
                  </a:cubicBezTo>
                  <a:close/>
                  <a:moveTo>
                    <a:pt x="9924" y="4670"/>
                  </a:moveTo>
                  <a:cubicBezTo>
                    <a:pt x="9924" y="1946"/>
                    <a:pt x="9924" y="1946"/>
                    <a:pt x="9924" y="1946"/>
                  </a:cubicBezTo>
                  <a:cubicBezTo>
                    <a:pt x="9146" y="2335"/>
                    <a:pt x="8368" y="3114"/>
                    <a:pt x="7784" y="4281"/>
                  </a:cubicBezTo>
                  <a:cubicBezTo>
                    <a:pt x="7784" y="4476"/>
                    <a:pt x="7589" y="4670"/>
                    <a:pt x="7395" y="4865"/>
                  </a:cubicBezTo>
                  <a:cubicBezTo>
                    <a:pt x="8173" y="4670"/>
                    <a:pt x="9146" y="4670"/>
                    <a:pt x="9924" y="4670"/>
                  </a:cubicBezTo>
                  <a:close/>
                  <a:moveTo>
                    <a:pt x="11870" y="1946"/>
                  </a:moveTo>
                  <a:cubicBezTo>
                    <a:pt x="11870" y="4670"/>
                    <a:pt x="11870" y="4670"/>
                    <a:pt x="11870" y="4670"/>
                  </a:cubicBezTo>
                  <a:cubicBezTo>
                    <a:pt x="12649" y="4670"/>
                    <a:pt x="13427" y="4670"/>
                    <a:pt x="14205" y="4865"/>
                  </a:cubicBezTo>
                  <a:cubicBezTo>
                    <a:pt x="14011" y="4670"/>
                    <a:pt x="14011" y="4476"/>
                    <a:pt x="13816" y="4281"/>
                  </a:cubicBezTo>
                  <a:cubicBezTo>
                    <a:pt x="13232" y="3114"/>
                    <a:pt x="12649" y="2335"/>
                    <a:pt x="11870" y="1946"/>
                  </a:cubicBezTo>
                  <a:close/>
                  <a:moveTo>
                    <a:pt x="11870" y="6422"/>
                  </a:moveTo>
                  <a:cubicBezTo>
                    <a:pt x="11870" y="9730"/>
                    <a:pt x="11870" y="9730"/>
                    <a:pt x="11870" y="9730"/>
                  </a:cubicBezTo>
                  <a:cubicBezTo>
                    <a:pt x="15373" y="9730"/>
                    <a:pt x="15373" y="9730"/>
                    <a:pt x="15373" y="9730"/>
                  </a:cubicBezTo>
                  <a:cubicBezTo>
                    <a:pt x="15178" y="8757"/>
                    <a:pt x="15178" y="7784"/>
                    <a:pt x="14984" y="7005"/>
                  </a:cubicBezTo>
                  <a:cubicBezTo>
                    <a:pt x="14011" y="6616"/>
                    <a:pt x="12843" y="6616"/>
                    <a:pt x="11870" y="6422"/>
                  </a:cubicBezTo>
                  <a:close/>
                  <a:moveTo>
                    <a:pt x="11870" y="11676"/>
                  </a:moveTo>
                  <a:cubicBezTo>
                    <a:pt x="11870" y="14984"/>
                    <a:pt x="11870" y="14984"/>
                    <a:pt x="11870" y="14984"/>
                  </a:cubicBezTo>
                  <a:cubicBezTo>
                    <a:pt x="12843" y="14984"/>
                    <a:pt x="14011" y="14789"/>
                    <a:pt x="14984" y="14595"/>
                  </a:cubicBezTo>
                  <a:cubicBezTo>
                    <a:pt x="15178" y="13622"/>
                    <a:pt x="15178" y="12649"/>
                    <a:pt x="15373" y="11676"/>
                  </a:cubicBezTo>
                  <a:cubicBezTo>
                    <a:pt x="11870" y="11676"/>
                    <a:pt x="11870" y="11676"/>
                    <a:pt x="11870" y="11676"/>
                  </a:cubicBezTo>
                  <a:close/>
                  <a:moveTo>
                    <a:pt x="11870" y="16930"/>
                  </a:moveTo>
                  <a:cubicBezTo>
                    <a:pt x="11870" y="19459"/>
                    <a:pt x="11870" y="19459"/>
                    <a:pt x="11870" y="19459"/>
                  </a:cubicBezTo>
                  <a:cubicBezTo>
                    <a:pt x="12649" y="19070"/>
                    <a:pt x="13232" y="18292"/>
                    <a:pt x="13816" y="17319"/>
                  </a:cubicBezTo>
                  <a:cubicBezTo>
                    <a:pt x="14011" y="17124"/>
                    <a:pt x="14011" y="16930"/>
                    <a:pt x="14205" y="16541"/>
                  </a:cubicBezTo>
                  <a:cubicBezTo>
                    <a:pt x="13427" y="16735"/>
                    <a:pt x="12649" y="16930"/>
                    <a:pt x="11870" y="16930"/>
                  </a:cubicBezTo>
                  <a:close/>
                  <a:moveTo>
                    <a:pt x="2141" y="9730"/>
                  </a:moveTo>
                  <a:cubicBezTo>
                    <a:pt x="4476" y="9730"/>
                    <a:pt x="4476" y="9730"/>
                    <a:pt x="4476" y="9730"/>
                  </a:cubicBezTo>
                  <a:cubicBezTo>
                    <a:pt x="4476" y="9146"/>
                    <a:pt x="4670" y="8368"/>
                    <a:pt x="4670" y="7589"/>
                  </a:cubicBezTo>
                  <a:cubicBezTo>
                    <a:pt x="4670" y="7784"/>
                    <a:pt x="4476" y="7784"/>
                    <a:pt x="4281" y="7784"/>
                  </a:cubicBezTo>
                  <a:cubicBezTo>
                    <a:pt x="3308" y="8368"/>
                    <a:pt x="2530" y="9146"/>
                    <a:pt x="2141" y="9730"/>
                  </a:cubicBezTo>
                  <a:close/>
                  <a:moveTo>
                    <a:pt x="17124" y="9730"/>
                  </a:moveTo>
                  <a:cubicBezTo>
                    <a:pt x="19459" y="9730"/>
                    <a:pt x="19459" y="9730"/>
                    <a:pt x="19459" y="9730"/>
                  </a:cubicBezTo>
                  <a:cubicBezTo>
                    <a:pt x="19265" y="9146"/>
                    <a:pt x="18486" y="8368"/>
                    <a:pt x="17319" y="7784"/>
                  </a:cubicBezTo>
                  <a:cubicBezTo>
                    <a:pt x="17319" y="7784"/>
                    <a:pt x="17124" y="7784"/>
                    <a:pt x="16930" y="7589"/>
                  </a:cubicBezTo>
                  <a:cubicBezTo>
                    <a:pt x="17124" y="8368"/>
                    <a:pt x="17124" y="9146"/>
                    <a:pt x="17124" y="9730"/>
                  </a:cubicBezTo>
                  <a:close/>
                  <a:moveTo>
                    <a:pt x="19459" y="11676"/>
                  </a:moveTo>
                  <a:cubicBezTo>
                    <a:pt x="17124" y="11676"/>
                    <a:pt x="17124" y="11676"/>
                    <a:pt x="17124" y="11676"/>
                  </a:cubicBezTo>
                  <a:cubicBezTo>
                    <a:pt x="17124" y="12454"/>
                    <a:pt x="17124" y="13038"/>
                    <a:pt x="16930" y="13816"/>
                  </a:cubicBezTo>
                  <a:cubicBezTo>
                    <a:pt x="17124" y="13816"/>
                    <a:pt x="17319" y="13622"/>
                    <a:pt x="17319" y="13622"/>
                  </a:cubicBezTo>
                  <a:cubicBezTo>
                    <a:pt x="18486" y="13038"/>
                    <a:pt x="19265" y="12454"/>
                    <a:pt x="19459" y="11676"/>
                  </a:cubicBezTo>
                  <a:close/>
                  <a:moveTo>
                    <a:pt x="4476" y="11676"/>
                  </a:moveTo>
                  <a:cubicBezTo>
                    <a:pt x="2141" y="11676"/>
                    <a:pt x="2141" y="11676"/>
                    <a:pt x="2141" y="11676"/>
                  </a:cubicBezTo>
                  <a:cubicBezTo>
                    <a:pt x="2530" y="12454"/>
                    <a:pt x="3308" y="13038"/>
                    <a:pt x="4281" y="13622"/>
                  </a:cubicBezTo>
                  <a:cubicBezTo>
                    <a:pt x="4476" y="13622"/>
                    <a:pt x="4670" y="13816"/>
                    <a:pt x="4670" y="13816"/>
                  </a:cubicBezTo>
                  <a:cubicBezTo>
                    <a:pt x="4670" y="13038"/>
                    <a:pt x="4476" y="12454"/>
                    <a:pt x="4476" y="11676"/>
                  </a:cubicBezTo>
                  <a:close/>
                  <a:moveTo>
                    <a:pt x="18681" y="14984"/>
                  </a:moveTo>
                  <a:cubicBezTo>
                    <a:pt x="18486" y="15178"/>
                    <a:pt x="18486" y="15178"/>
                    <a:pt x="18292" y="15178"/>
                  </a:cubicBezTo>
                  <a:cubicBezTo>
                    <a:pt x="17708" y="15568"/>
                    <a:pt x="17124" y="15762"/>
                    <a:pt x="16346" y="15957"/>
                  </a:cubicBezTo>
                  <a:cubicBezTo>
                    <a:pt x="16151" y="16735"/>
                    <a:pt x="15762" y="17514"/>
                    <a:pt x="15568" y="18097"/>
                  </a:cubicBezTo>
                  <a:cubicBezTo>
                    <a:pt x="15373" y="18292"/>
                    <a:pt x="15373" y="18292"/>
                    <a:pt x="15373" y="18486"/>
                  </a:cubicBezTo>
                  <a:cubicBezTo>
                    <a:pt x="15957" y="18097"/>
                    <a:pt x="16541" y="17514"/>
                    <a:pt x="17124" y="17124"/>
                  </a:cubicBezTo>
                  <a:cubicBezTo>
                    <a:pt x="17708" y="16541"/>
                    <a:pt x="18292" y="15762"/>
                    <a:pt x="18681" y="14984"/>
                  </a:cubicBezTo>
                  <a:close/>
                  <a:moveTo>
                    <a:pt x="5254" y="15957"/>
                  </a:moveTo>
                  <a:cubicBezTo>
                    <a:pt x="4670" y="15762"/>
                    <a:pt x="3892" y="15568"/>
                    <a:pt x="3503" y="15178"/>
                  </a:cubicBezTo>
                  <a:cubicBezTo>
                    <a:pt x="3308" y="15178"/>
                    <a:pt x="3114" y="15178"/>
                    <a:pt x="2919" y="14984"/>
                  </a:cubicBezTo>
                  <a:cubicBezTo>
                    <a:pt x="3503" y="15762"/>
                    <a:pt x="3892" y="16541"/>
                    <a:pt x="4476" y="17124"/>
                  </a:cubicBezTo>
                  <a:cubicBezTo>
                    <a:pt x="5059" y="17514"/>
                    <a:pt x="5643" y="18097"/>
                    <a:pt x="6422" y="18486"/>
                  </a:cubicBezTo>
                  <a:cubicBezTo>
                    <a:pt x="6227" y="18292"/>
                    <a:pt x="6227" y="18292"/>
                    <a:pt x="6227" y="18097"/>
                  </a:cubicBezTo>
                  <a:cubicBezTo>
                    <a:pt x="5838" y="17514"/>
                    <a:pt x="5449" y="16735"/>
                    <a:pt x="5254" y="15957"/>
                  </a:cubicBezTo>
                  <a:close/>
                  <a:moveTo>
                    <a:pt x="2919" y="6422"/>
                  </a:moveTo>
                  <a:cubicBezTo>
                    <a:pt x="3114" y="6422"/>
                    <a:pt x="3308" y="6227"/>
                    <a:pt x="3503" y="6227"/>
                  </a:cubicBezTo>
                  <a:cubicBezTo>
                    <a:pt x="3892" y="5838"/>
                    <a:pt x="4670" y="5643"/>
                    <a:pt x="5254" y="5449"/>
                  </a:cubicBezTo>
                  <a:cubicBezTo>
                    <a:pt x="5449" y="4670"/>
                    <a:pt x="5838" y="3892"/>
                    <a:pt x="6227" y="3308"/>
                  </a:cubicBezTo>
                  <a:cubicBezTo>
                    <a:pt x="6227" y="3308"/>
                    <a:pt x="6227" y="3114"/>
                    <a:pt x="6422" y="3114"/>
                  </a:cubicBezTo>
                  <a:cubicBezTo>
                    <a:pt x="5643" y="3503"/>
                    <a:pt x="5059" y="3892"/>
                    <a:pt x="4476" y="4476"/>
                  </a:cubicBezTo>
                  <a:cubicBezTo>
                    <a:pt x="3892" y="5059"/>
                    <a:pt x="3503" y="5643"/>
                    <a:pt x="2919" y="6422"/>
                  </a:cubicBezTo>
                  <a:close/>
                  <a:moveTo>
                    <a:pt x="16346" y="5449"/>
                  </a:moveTo>
                  <a:cubicBezTo>
                    <a:pt x="17124" y="5643"/>
                    <a:pt x="17708" y="5838"/>
                    <a:pt x="18292" y="6227"/>
                  </a:cubicBezTo>
                  <a:cubicBezTo>
                    <a:pt x="18486" y="6227"/>
                    <a:pt x="18486" y="6422"/>
                    <a:pt x="18681" y="6422"/>
                  </a:cubicBezTo>
                  <a:cubicBezTo>
                    <a:pt x="18292" y="5643"/>
                    <a:pt x="17708" y="5059"/>
                    <a:pt x="17124" y="4476"/>
                  </a:cubicBezTo>
                  <a:cubicBezTo>
                    <a:pt x="16541" y="3892"/>
                    <a:pt x="15957" y="3503"/>
                    <a:pt x="15373" y="3114"/>
                  </a:cubicBezTo>
                  <a:cubicBezTo>
                    <a:pt x="15373" y="3114"/>
                    <a:pt x="15373" y="3308"/>
                    <a:pt x="15568" y="3308"/>
                  </a:cubicBezTo>
                  <a:cubicBezTo>
                    <a:pt x="15762" y="3892"/>
                    <a:pt x="16151" y="4670"/>
                    <a:pt x="16346" y="5449"/>
                  </a:cubicBezTo>
                  <a:close/>
                </a:path>
              </a:pathLst>
            </a:custGeom>
            <a:solidFill>
              <a:srgbClr val="FFFFFF"/>
            </a:solidFill>
            <a:ln w="12700" cap="flat">
              <a:noFill/>
              <a:miter lim="400000"/>
            </a:ln>
            <a:effectLst/>
          </p:spPr>
          <p:txBody>
            <a:bodyPr wrap="square" lIns="45719" tIns="45719" rIns="45719" bIns="45719" numCol="1" anchor="t">
              <a:noAutofit/>
            </a:bodyPr>
            <a:lstStyle/>
            <a:p>
              <a:pPr>
                <a:defRPr sz="1500">
                  <a:solidFill>
                    <a:srgbClr val="FFFFFF"/>
                  </a:solidFill>
                  <a:latin typeface="Microsoft YaHei"/>
                  <a:ea typeface="Microsoft YaHei"/>
                  <a:cs typeface="Microsoft YaHei"/>
                  <a:sym typeface="Microsoft YaHei"/>
                </a:defRPr>
              </a:pPr>
            </a:p>
          </p:txBody>
        </p:sp>
      </p:grpSp>
      <p:sp>
        <p:nvSpPr>
          <p:cNvPr id="319" name="直接连接符 17"/>
          <p:cNvSpPr/>
          <p:nvPr/>
        </p:nvSpPr>
        <p:spPr>
          <a:xfrm flipH="1">
            <a:off x="2494446" y="3870171"/>
            <a:ext cx="959313" cy="1"/>
          </a:xfrm>
          <a:prstGeom prst="line">
            <a:avLst/>
          </a:prstGeom>
          <a:ln w="12700">
            <a:solidFill>
              <a:srgbClr val="808080"/>
            </a:solidFill>
            <a:bevel/>
          </a:ln>
        </p:spPr>
        <p:txBody>
          <a:bodyPr lIns="45719" rIns="45719"/>
          <a:lstStyle/>
          <a:p>
            <a:pPr/>
          </a:p>
        </p:txBody>
      </p:sp>
      <p:sp>
        <p:nvSpPr>
          <p:cNvPr id="320" name="直接连接符 14"/>
          <p:cNvSpPr/>
          <p:nvPr/>
        </p:nvSpPr>
        <p:spPr>
          <a:xfrm flipH="1">
            <a:off x="2494450" y="2708924"/>
            <a:ext cx="365382" cy="1"/>
          </a:xfrm>
          <a:prstGeom prst="line">
            <a:avLst/>
          </a:prstGeom>
          <a:ln w="12700">
            <a:solidFill>
              <a:srgbClr val="808080"/>
            </a:solidFill>
            <a:bevel/>
          </a:ln>
        </p:spPr>
        <p:txBody>
          <a:bodyPr lIns="45719" rIns="45719"/>
          <a:lstStyle/>
          <a:p>
            <a:pPr/>
          </a:p>
        </p:txBody>
      </p:sp>
      <p:sp>
        <p:nvSpPr>
          <p:cNvPr id="321" name="直接连接符 12"/>
          <p:cNvSpPr/>
          <p:nvPr/>
        </p:nvSpPr>
        <p:spPr>
          <a:xfrm flipH="1" flipV="1">
            <a:off x="2494447" y="1470620"/>
            <a:ext cx="959312" cy="1"/>
          </a:xfrm>
          <a:prstGeom prst="line">
            <a:avLst/>
          </a:prstGeom>
          <a:ln w="12700">
            <a:solidFill>
              <a:srgbClr val="808080"/>
            </a:solidFill>
            <a:bevel/>
          </a:ln>
        </p:spPr>
        <p:txBody>
          <a:bodyPr lIns="45719" rIns="45719"/>
          <a:lstStyle/>
          <a:p>
            <a:pPr/>
          </a:p>
        </p:txBody>
      </p:sp>
      <p:sp>
        <p:nvSpPr>
          <p:cNvPr id="322" name="矩形 65"/>
          <p:cNvSpPr txBox="1"/>
          <p:nvPr/>
        </p:nvSpPr>
        <p:spPr>
          <a:xfrm>
            <a:off x="1288446" y="3569069"/>
            <a:ext cx="1077175" cy="284459"/>
          </a:xfrm>
          <a:prstGeom prst="rect">
            <a:avLst/>
          </a:prstGeom>
          <a:ln w="12700">
            <a:miter lim="400000"/>
          </a:ln>
          <a:extLst>
            <a:ext uri="{C572A759-6A51-4108-AA02-DFA0A04FC94B}">
              <ma14:wrappingTextBoxFlag xmlns:ma14="http://schemas.microsoft.com/office/mac/drawingml/2011/main" val="1"/>
            </a:ext>
          </a:extLst>
        </p:spPr>
        <p:txBody>
          <a:bodyPr lIns="34279" tIns="34279" rIns="34279" bIns="34279">
            <a:spAutoFit/>
          </a:bodyPr>
          <a:lstStyle>
            <a:lvl1pPr algn="r">
              <a:defRPr sz="1200">
                <a:solidFill>
                  <a:srgbClr val="404040"/>
                </a:solidFill>
                <a:latin typeface="方正黑体简体"/>
                <a:ea typeface="方正黑体简体"/>
                <a:cs typeface="方正黑体简体"/>
                <a:sym typeface="方正黑体简体"/>
              </a:defRPr>
            </a:lvl1pPr>
          </a:lstStyle>
          <a:p>
            <a:pPr/>
            <a:r>
              <a:t>创新思维工具</a:t>
            </a:r>
          </a:p>
        </p:txBody>
      </p:sp>
      <p:sp>
        <p:nvSpPr>
          <p:cNvPr id="323" name="矩形 47"/>
          <p:cNvSpPr txBox="1"/>
          <p:nvPr/>
        </p:nvSpPr>
        <p:spPr>
          <a:xfrm>
            <a:off x="1600510" y="3833053"/>
            <a:ext cx="765111" cy="233659"/>
          </a:xfrm>
          <a:prstGeom prst="rect">
            <a:avLst/>
          </a:prstGeom>
          <a:ln w="12700">
            <a:miter lim="400000"/>
          </a:ln>
          <a:extLst>
            <a:ext uri="{C572A759-6A51-4108-AA02-DFA0A04FC94B}">
              <ma14:wrappingTextBoxFlag xmlns:ma14="http://schemas.microsoft.com/office/mac/drawingml/2011/main" val="1"/>
            </a:ext>
          </a:extLst>
        </p:spPr>
        <p:txBody>
          <a:bodyPr lIns="34279" tIns="34279" rIns="34279" bIns="34279">
            <a:spAutoFit/>
          </a:bodyPr>
          <a:lstStyle>
            <a:lvl1pPr defTabSz="457189">
              <a:lnSpc>
                <a:spcPct val="150000"/>
              </a:lnSpc>
              <a:defRPr sz="900">
                <a:solidFill>
                  <a:srgbClr val="404040"/>
                </a:solidFill>
                <a:latin typeface="方正黑体简体"/>
                <a:ea typeface="方正黑体简体"/>
                <a:cs typeface="方正黑体简体"/>
                <a:sym typeface="方正黑体简体"/>
              </a:defRPr>
            </a:lvl1pPr>
          </a:lstStyle>
          <a:p>
            <a:pPr/>
            <a:r>
              <a:t>创新九彩蛋</a:t>
            </a:r>
          </a:p>
        </p:txBody>
      </p:sp>
      <p:sp>
        <p:nvSpPr>
          <p:cNvPr id="324" name="矩形 69"/>
          <p:cNvSpPr txBox="1"/>
          <p:nvPr/>
        </p:nvSpPr>
        <p:spPr>
          <a:xfrm>
            <a:off x="892965" y="2355933"/>
            <a:ext cx="1552788" cy="284459"/>
          </a:xfrm>
          <a:prstGeom prst="rect">
            <a:avLst/>
          </a:prstGeom>
          <a:ln w="12700">
            <a:miter lim="400000"/>
          </a:ln>
          <a:extLst>
            <a:ext uri="{C572A759-6A51-4108-AA02-DFA0A04FC94B}">
              <ma14:wrappingTextBoxFlag xmlns:ma14="http://schemas.microsoft.com/office/mac/drawingml/2011/main" val="1"/>
            </a:ext>
          </a:extLst>
        </p:spPr>
        <p:txBody>
          <a:bodyPr lIns="34279" tIns="34279" rIns="34279" bIns="34279">
            <a:spAutoFit/>
          </a:bodyPr>
          <a:lstStyle>
            <a:lvl1pPr algn="r">
              <a:defRPr sz="1200">
                <a:solidFill>
                  <a:srgbClr val="404040"/>
                </a:solidFill>
                <a:latin typeface="方正黑体简体"/>
                <a:ea typeface="方正黑体简体"/>
                <a:cs typeface="方正黑体简体"/>
                <a:sym typeface="方正黑体简体"/>
              </a:defRPr>
            </a:lvl1pPr>
          </a:lstStyle>
          <a:p>
            <a:pPr/>
            <a:r>
              <a:t>激发团队核能工具</a:t>
            </a:r>
          </a:p>
        </p:txBody>
      </p:sp>
      <p:sp>
        <p:nvSpPr>
          <p:cNvPr id="325" name="矩形 47"/>
          <p:cNvSpPr txBox="1"/>
          <p:nvPr/>
        </p:nvSpPr>
        <p:spPr>
          <a:xfrm>
            <a:off x="1795787" y="2555581"/>
            <a:ext cx="690892" cy="233659"/>
          </a:xfrm>
          <a:prstGeom prst="rect">
            <a:avLst/>
          </a:prstGeom>
          <a:ln w="12700">
            <a:miter lim="400000"/>
          </a:ln>
          <a:extLst>
            <a:ext uri="{C572A759-6A51-4108-AA02-DFA0A04FC94B}">
              <ma14:wrappingTextBoxFlag xmlns:ma14="http://schemas.microsoft.com/office/mac/drawingml/2011/main" val="1"/>
            </a:ext>
          </a:extLst>
        </p:spPr>
        <p:txBody>
          <a:bodyPr lIns="34279" tIns="34279" rIns="34279" bIns="34279">
            <a:spAutoFit/>
          </a:bodyPr>
          <a:lstStyle>
            <a:lvl1pPr defTabSz="457189">
              <a:lnSpc>
                <a:spcPct val="150000"/>
              </a:lnSpc>
              <a:defRPr sz="900">
                <a:solidFill>
                  <a:srgbClr val="404040"/>
                </a:solidFill>
                <a:latin typeface="方正黑体简体"/>
                <a:ea typeface="方正黑体简体"/>
                <a:cs typeface="方正黑体简体"/>
                <a:sym typeface="方正黑体简体"/>
              </a:defRPr>
            </a:lvl1pPr>
          </a:lstStyle>
          <a:p>
            <a:pPr/>
            <a:r>
              <a:t>目标激励法</a:t>
            </a:r>
          </a:p>
        </p:txBody>
      </p:sp>
      <p:sp>
        <p:nvSpPr>
          <p:cNvPr id="326" name="矩形 72"/>
          <p:cNvSpPr txBox="1"/>
          <p:nvPr/>
        </p:nvSpPr>
        <p:spPr>
          <a:xfrm>
            <a:off x="1187077" y="1114539"/>
            <a:ext cx="1178543" cy="284459"/>
          </a:xfrm>
          <a:prstGeom prst="rect">
            <a:avLst/>
          </a:prstGeom>
          <a:ln w="12700">
            <a:miter lim="400000"/>
          </a:ln>
          <a:extLst>
            <a:ext uri="{C572A759-6A51-4108-AA02-DFA0A04FC94B}">
              <ma14:wrappingTextBoxFlag xmlns:ma14="http://schemas.microsoft.com/office/mac/drawingml/2011/main" val="1"/>
            </a:ext>
          </a:extLst>
        </p:spPr>
        <p:txBody>
          <a:bodyPr lIns="34279" tIns="34279" rIns="34279" bIns="34279">
            <a:spAutoFit/>
          </a:bodyPr>
          <a:lstStyle>
            <a:lvl1pPr algn="r">
              <a:defRPr sz="1200">
                <a:solidFill>
                  <a:srgbClr val="404040"/>
                </a:solidFill>
                <a:latin typeface="方正黑体简体"/>
                <a:ea typeface="方正黑体简体"/>
                <a:cs typeface="方正黑体简体"/>
                <a:sym typeface="方正黑体简体"/>
              </a:defRPr>
            </a:lvl1pPr>
          </a:lstStyle>
          <a:p>
            <a:pPr/>
            <a:r>
              <a:t>高效沟通工具</a:t>
            </a:r>
          </a:p>
        </p:txBody>
      </p:sp>
      <p:sp>
        <p:nvSpPr>
          <p:cNvPr id="327" name="矩形 47"/>
          <p:cNvSpPr txBox="1"/>
          <p:nvPr/>
        </p:nvSpPr>
        <p:spPr>
          <a:xfrm>
            <a:off x="772697" y="1371534"/>
            <a:ext cx="1634639" cy="481309"/>
          </a:xfrm>
          <a:prstGeom prst="rect">
            <a:avLst/>
          </a:prstGeom>
          <a:ln w="12700">
            <a:miter lim="400000"/>
          </a:ln>
          <a:extLst>
            <a:ext uri="{C572A759-6A51-4108-AA02-DFA0A04FC94B}">
              <ma14:wrappingTextBoxFlag xmlns:ma14="http://schemas.microsoft.com/office/mac/drawingml/2011/main" val="1"/>
            </a:ext>
          </a:extLst>
        </p:spPr>
        <p:txBody>
          <a:bodyPr lIns="34279" tIns="34279" rIns="34279" bIns="34279">
            <a:spAutoFit/>
          </a:bodyPr>
          <a:lstStyle/>
          <a:p>
            <a:pPr algn="r" defTabSz="457189">
              <a:lnSpc>
                <a:spcPct val="150000"/>
              </a:lnSpc>
              <a:defRPr sz="900">
                <a:solidFill>
                  <a:srgbClr val="404040"/>
                </a:solidFill>
                <a:latin typeface="方正黑体简体"/>
                <a:ea typeface="方正黑体简体"/>
                <a:cs typeface="方正黑体简体"/>
                <a:sym typeface="方正黑体简体"/>
              </a:defRPr>
            </a:pPr>
            <a:r>
              <a:t>关键对话法</a:t>
            </a:r>
          </a:p>
          <a:p>
            <a:pPr algn="r" defTabSz="457189">
              <a:lnSpc>
                <a:spcPct val="150000"/>
              </a:lnSpc>
              <a:defRPr sz="900">
                <a:solidFill>
                  <a:srgbClr val="404040"/>
                </a:solidFill>
                <a:latin typeface="方正黑体简体"/>
                <a:ea typeface="方正黑体简体"/>
                <a:cs typeface="方正黑体简体"/>
                <a:sym typeface="方正黑体简体"/>
              </a:defRPr>
            </a:pPr>
            <a:r>
              <a:t>非暴力沟通</a:t>
            </a:r>
          </a:p>
        </p:txBody>
      </p:sp>
      <p:sp>
        <p:nvSpPr>
          <p:cNvPr id="328" name="矩形 76"/>
          <p:cNvSpPr txBox="1"/>
          <p:nvPr/>
        </p:nvSpPr>
        <p:spPr>
          <a:xfrm>
            <a:off x="6637264" y="1199233"/>
            <a:ext cx="1060448" cy="284459"/>
          </a:xfrm>
          <a:prstGeom prst="rect">
            <a:avLst/>
          </a:prstGeom>
          <a:ln w="12700">
            <a:miter lim="400000"/>
          </a:ln>
          <a:extLst>
            <a:ext uri="{C572A759-6A51-4108-AA02-DFA0A04FC94B}">
              <ma14:wrappingTextBoxFlag xmlns:ma14="http://schemas.microsoft.com/office/mac/drawingml/2011/main" val="1"/>
            </a:ext>
          </a:extLst>
        </p:spPr>
        <p:txBody>
          <a:bodyPr lIns="34279" tIns="34279" rIns="34279" bIns="34279">
            <a:spAutoFit/>
          </a:bodyPr>
          <a:lstStyle>
            <a:lvl1pPr algn="r">
              <a:defRPr sz="1200">
                <a:solidFill>
                  <a:srgbClr val="404040"/>
                </a:solidFill>
                <a:latin typeface="方正黑体简体"/>
                <a:ea typeface="方正黑体简体"/>
                <a:cs typeface="方正黑体简体"/>
                <a:sym typeface="方正黑体简体"/>
              </a:defRPr>
            </a:lvl1pPr>
          </a:lstStyle>
          <a:p>
            <a:pPr/>
            <a:r>
              <a:t>数据分析工具</a:t>
            </a:r>
          </a:p>
        </p:txBody>
      </p:sp>
      <p:sp>
        <p:nvSpPr>
          <p:cNvPr id="329" name="矩形 47"/>
          <p:cNvSpPr txBox="1"/>
          <p:nvPr/>
        </p:nvSpPr>
        <p:spPr>
          <a:xfrm>
            <a:off x="6718479" y="1405059"/>
            <a:ext cx="1675640" cy="481309"/>
          </a:xfrm>
          <a:prstGeom prst="rect">
            <a:avLst/>
          </a:prstGeom>
          <a:ln w="12700">
            <a:miter lim="400000"/>
          </a:ln>
          <a:extLst>
            <a:ext uri="{C572A759-6A51-4108-AA02-DFA0A04FC94B}">
              <ma14:wrappingTextBoxFlag xmlns:ma14="http://schemas.microsoft.com/office/mac/drawingml/2011/main" val="1"/>
            </a:ext>
          </a:extLst>
        </p:spPr>
        <p:txBody>
          <a:bodyPr lIns="34279" tIns="34279" rIns="34279" bIns="34279">
            <a:spAutoFit/>
          </a:bodyPr>
          <a:lstStyle/>
          <a:p>
            <a:pPr defTabSz="457189">
              <a:lnSpc>
                <a:spcPct val="150000"/>
              </a:lnSpc>
              <a:defRPr sz="900">
                <a:solidFill>
                  <a:srgbClr val="404040"/>
                </a:solidFill>
                <a:latin typeface="方正黑体简体"/>
                <a:ea typeface="方正黑体简体"/>
                <a:cs typeface="方正黑体简体"/>
                <a:sym typeface="方正黑体简体"/>
              </a:defRPr>
            </a:pPr>
            <a:r>
              <a:t>数据可视化分析工具</a:t>
            </a:r>
          </a:p>
          <a:p>
            <a:pPr defTabSz="457189">
              <a:lnSpc>
                <a:spcPct val="150000"/>
              </a:lnSpc>
              <a:defRPr sz="900">
                <a:solidFill>
                  <a:srgbClr val="404040"/>
                </a:solidFill>
                <a:latin typeface="方正黑体简体"/>
                <a:ea typeface="方正黑体简体"/>
                <a:cs typeface="方正黑体简体"/>
                <a:sym typeface="方正黑体简体"/>
              </a:defRPr>
            </a:pPr>
            <a:r>
              <a:t>利润率分析工具</a:t>
            </a:r>
          </a:p>
        </p:txBody>
      </p:sp>
      <p:sp>
        <p:nvSpPr>
          <p:cNvPr id="330" name="矩形 78"/>
          <p:cNvSpPr txBox="1"/>
          <p:nvPr/>
        </p:nvSpPr>
        <p:spPr>
          <a:xfrm>
            <a:off x="6626626" y="2287402"/>
            <a:ext cx="1107852" cy="284459"/>
          </a:xfrm>
          <a:prstGeom prst="rect">
            <a:avLst/>
          </a:prstGeom>
          <a:ln w="12700">
            <a:miter lim="400000"/>
          </a:ln>
          <a:extLst>
            <a:ext uri="{C572A759-6A51-4108-AA02-DFA0A04FC94B}">
              <ma14:wrappingTextBoxFlag xmlns:ma14="http://schemas.microsoft.com/office/mac/drawingml/2011/main" val="1"/>
            </a:ext>
          </a:extLst>
        </p:spPr>
        <p:txBody>
          <a:bodyPr lIns="34279" tIns="34279" rIns="34279" bIns="34279">
            <a:spAutoFit/>
          </a:bodyPr>
          <a:lstStyle>
            <a:lvl1pPr algn="r">
              <a:defRPr sz="1200">
                <a:solidFill>
                  <a:srgbClr val="404040"/>
                </a:solidFill>
                <a:latin typeface="方正黑体简体"/>
                <a:ea typeface="方正黑体简体"/>
                <a:cs typeface="方正黑体简体"/>
                <a:sym typeface="方正黑体简体"/>
              </a:defRPr>
            </a:lvl1pPr>
          </a:lstStyle>
          <a:p>
            <a:pPr/>
            <a:r>
              <a:t>团队建设工具</a:t>
            </a:r>
          </a:p>
        </p:txBody>
      </p:sp>
      <p:sp>
        <p:nvSpPr>
          <p:cNvPr id="331" name="矩形 47"/>
          <p:cNvSpPr txBox="1"/>
          <p:nvPr/>
        </p:nvSpPr>
        <p:spPr>
          <a:xfrm>
            <a:off x="6769379" y="2566641"/>
            <a:ext cx="1605973" cy="481309"/>
          </a:xfrm>
          <a:prstGeom prst="rect">
            <a:avLst/>
          </a:prstGeom>
          <a:ln w="12700">
            <a:miter lim="400000"/>
          </a:ln>
          <a:extLst>
            <a:ext uri="{C572A759-6A51-4108-AA02-DFA0A04FC94B}">
              <ma14:wrappingTextBoxFlag xmlns:ma14="http://schemas.microsoft.com/office/mac/drawingml/2011/main" val="1"/>
            </a:ext>
          </a:extLst>
        </p:spPr>
        <p:txBody>
          <a:bodyPr lIns="34279" tIns="34279" rIns="34279" bIns="34279">
            <a:spAutoFit/>
          </a:bodyPr>
          <a:lstStyle/>
          <a:p>
            <a:pPr defTabSz="457189">
              <a:lnSpc>
                <a:spcPct val="150000"/>
              </a:lnSpc>
              <a:defRPr sz="900">
                <a:solidFill>
                  <a:srgbClr val="404040"/>
                </a:solidFill>
                <a:latin typeface="方正黑体简体"/>
                <a:ea typeface="方正黑体简体"/>
                <a:cs typeface="方正黑体简体"/>
                <a:sym typeface="方正黑体简体"/>
              </a:defRPr>
            </a:pPr>
            <a:r>
              <a:t>激励员工士气工具</a:t>
            </a:r>
          </a:p>
          <a:p>
            <a:pPr defTabSz="457189">
              <a:lnSpc>
                <a:spcPct val="150000"/>
              </a:lnSpc>
              <a:defRPr sz="900">
                <a:solidFill>
                  <a:srgbClr val="404040"/>
                </a:solidFill>
                <a:latin typeface="方正黑体简体"/>
                <a:ea typeface="方正黑体简体"/>
                <a:cs typeface="方正黑体简体"/>
                <a:sym typeface="方正黑体简体"/>
              </a:defRPr>
            </a:pPr>
            <a:r>
              <a:t>提升组织效率工具</a:t>
            </a:r>
          </a:p>
        </p:txBody>
      </p:sp>
      <p:sp>
        <p:nvSpPr>
          <p:cNvPr id="332" name="矩形 80"/>
          <p:cNvSpPr txBox="1"/>
          <p:nvPr/>
        </p:nvSpPr>
        <p:spPr>
          <a:xfrm>
            <a:off x="6707901" y="3569069"/>
            <a:ext cx="1105568" cy="284459"/>
          </a:xfrm>
          <a:prstGeom prst="rect">
            <a:avLst/>
          </a:prstGeom>
          <a:ln w="12700">
            <a:miter lim="400000"/>
          </a:ln>
          <a:extLst>
            <a:ext uri="{C572A759-6A51-4108-AA02-DFA0A04FC94B}">
              <ma14:wrappingTextBoxFlag xmlns:ma14="http://schemas.microsoft.com/office/mac/drawingml/2011/main" val="1"/>
            </a:ext>
          </a:extLst>
        </p:spPr>
        <p:txBody>
          <a:bodyPr lIns="34279" tIns="34279" rIns="34279" bIns="34279">
            <a:spAutoFit/>
          </a:bodyPr>
          <a:lstStyle>
            <a:lvl1pPr algn="r">
              <a:defRPr sz="1200">
                <a:solidFill>
                  <a:srgbClr val="404040"/>
                </a:solidFill>
                <a:latin typeface="方正黑体简体"/>
                <a:ea typeface="方正黑体简体"/>
                <a:cs typeface="方正黑体简体"/>
                <a:sym typeface="方正黑体简体"/>
              </a:defRPr>
            </a:lvl1pPr>
          </a:lstStyle>
          <a:p>
            <a:pPr/>
            <a:r>
              <a:t>系统思维工具</a:t>
            </a:r>
          </a:p>
        </p:txBody>
      </p:sp>
      <p:sp>
        <p:nvSpPr>
          <p:cNvPr id="333" name="矩形 47"/>
          <p:cNvSpPr txBox="1"/>
          <p:nvPr/>
        </p:nvSpPr>
        <p:spPr>
          <a:xfrm>
            <a:off x="6792955" y="3868901"/>
            <a:ext cx="1675639" cy="728959"/>
          </a:xfrm>
          <a:prstGeom prst="rect">
            <a:avLst/>
          </a:prstGeom>
          <a:ln w="12700">
            <a:miter lim="400000"/>
          </a:ln>
          <a:extLst>
            <a:ext uri="{C572A759-6A51-4108-AA02-DFA0A04FC94B}">
              <ma14:wrappingTextBoxFlag xmlns:ma14="http://schemas.microsoft.com/office/mac/drawingml/2011/main" val="1"/>
            </a:ext>
          </a:extLst>
        </p:spPr>
        <p:txBody>
          <a:bodyPr lIns="34279" tIns="34279" rIns="34279" bIns="34279">
            <a:spAutoFit/>
          </a:bodyPr>
          <a:lstStyle/>
          <a:p>
            <a:pPr defTabSz="457189">
              <a:lnSpc>
                <a:spcPct val="150000"/>
              </a:lnSpc>
              <a:defRPr sz="900">
                <a:solidFill>
                  <a:srgbClr val="404040"/>
                </a:solidFill>
                <a:latin typeface="方正黑体简体"/>
                <a:ea typeface="方正黑体简体"/>
                <a:cs typeface="方正黑体简体"/>
                <a:sym typeface="方正黑体简体"/>
              </a:defRPr>
            </a:pPr>
            <a:r>
              <a:t>全面思考工具</a:t>
            </a:r>
          </a:p>
          <a:p>
            <a:pPr defTabSz="457189">
              <a:lnSpc>
                <a:spcPct val="150000"/>
              </a:lnSpc>
              <a:defRPr sz="900">
                <a:solidFill>
                  <a:srgbClr val="404040"/>
                </a:solidFill>
                <a:latin typeface="方正黑体简体"/>
                <a:ea typeface="方正黑体简体"/>
                <a:cs typeface="方正黑体简体"/>
                <a:sym typeface="方正黑体简体"/>
              </a:defRPr>
            </a:pPr>
            <a:r>
              <a:t>六顶思考帽</a:t>
            </a:r>
          </a:p>
          <a:p>
            <a:pPr defTabSz="457189">
              <a:lnSpc>
                <a:spcPct val="150000"/>
              </a:lnSpc>
              <a:defRPr sz="900">
                <a:solidFill>
                  <a:srgbClr val="404040"/>
                </a:solidFill>
                <a:latin typeface="方正黑体简体"/>
                <a:ea typeface="方正黑体简体"/>
                <a:cs typeface="方正黑体简体"/>
                <a:sym typeface="方正黑体简体"/>
              </a:defRPr>
            </a:pPr>
            <a:r>
              <a:t>问题的分析与解决</a:t>
            </a:r>
          </a:p>
        </p:txBody>
      </p:sp>
      <p:sp>
        <p:nvSpPr>
          <p:cNvPr id="334" name="直接连接符 17"/>
          <p:cNvSpPr/>
          <p:nvPr/>
        </p:nvSpPr>
        <p:spPr>
          <a:xfrm flipH="1">
            <a:off x="5702063" y="3870171"/>
            <a:ext cx="987576" cy="1"/>
          </a:xfrm>
          <a:prstGeom prst="line">
            <a:avLst/>
          </a:prstGeom>
          <a:ln w="12700">
            <a:solidFill>
              <a:srgbClr val="808080"/>
            </a:solidFill>
            <a:bevel/>
          </a:ln>
        </p:spPr>
        <p:txBody>
          <a:bodyPr lIns="45719" rIns="45719"/>
          <a:lstStyle/>
          <a:p>
            <a:pPr/>
          </a:p>
        </p:txBody>
      </p:sp>
      <p:sp>
        <p:nvSpPr>
          <p:cNvPr id="335" name="直接连接符 14"/>
          <p:cNvSpPr/>
          <p:nvPr/>
        </p:nvSpPr>
        <p:spPr>
          <a:xfrm flipH="1">
            <a:off x="6276569" y="2716589"/>
            <a:ext cx="351200" cy="1"/>
          </a:xfrm>
          <a:prstGeom prst="line">
            <a:avLst/>
          </a:prstGeom>
          <a:ln w="12700">
            <a:solidFill>
              <a:srgbClr val="808080"/>
            </a:solidFill>
            <a:bevel/>
          </a:ln>
        </p:spPr>
        <p:txBody>
          <a:bodyPr lIns="45719" rIns="45719"/>
          <a:lstStyle/>
          <a:p>
            <a:pPr/>
          </a:p>
        </p:txBody>
      </p:sp>
      <p:sp>
        <p:nvSpPr>
          <p:cNvPr id="336" name="直接连接符 12"/>
          <p:cNvSpPr/>
          <p:nvPr/>
        </p:nvSpPr>
        <p:spPr>
          <a:xfrm flipH="1" flipV="1">
            <a:off x="5702639" y="1478284"/>
            <a:ext cx="967513" cy="1"/>
          </a:xfrm>
          <a:prstGeom prst="line">
            <a:avLst/>
          </a:prstGeom>
          <a:ln w="12700">
            <a:solidFill>
              <a:srgbClr val="808080"/>
            </a:solidFill>
            <a:bevel/>
          </a:ln>
        </p:spPr>
        <p:txBody>
          <a:bodyPr lIns="45719" rIns="45719"/>
          <a:lstStyle/>
          <a:p>
            <a:pPr/>
          </a:p>
        </p:txBody>
      </p:sp>
      <p:grpSp>
        <p:nvGrpSpPr>
          <p:cNvPr id="339" name="组合 4"/>
          <p:cNvGrpSpPr/>
          <p:nvPr/>
        </p:nvGrpSpPr>
        <p:grpSpPr>
          <a:xfrm>
            <a:off x="3453760" y="3111685"/>
            <a:ext cx="1060448" cy="1199228"/>
            <a:chOff x="0" y="0"/>
            <a:chExt cx="1060447" cy="1199226"/>
          </a:xfrm>
        </p:grpSpPr>
        <p:sp>
          <p:nvSpPr>
            <p:cNvPr id="337" name="六边形 55"/>
            <p:cNvSpPr/>
            <p:nvPr/>
          </p:nvSpPr>
          <p:spPr>
            <a:xfrm rot="5400000">
              <a:off x="-69390" y="69389"/>
              <a:ext cx="1199227" cy="1060448"/>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10800"/>
                  </a:moveTo>
                  <a:lnTo>
                    <a:pt x="4775" y="0"/>
                  </a:lnTo>
                  <a:lnTo>
                    <a:pt x="16825" y="0"/>
                  </a:lnTo>
                  <a:lnTo>
                    <a:pt x="21600" y="10800"/>
                  </a:lnTo>
                  <a:lnTo>
                    <a:pt x="16825" y="21600"/>
                  </a:lnTo>
                  <a:lnTo>
                    <a:pt x="4775" y="21600"/>
                  </a:lnTo>
                  <a:close/>
                </a:path>
              </a:pathLst>
            </a:custGeom>
            <a:solidFill>
              <a:srgbClr val="0070C0"/>
            </a:solidFill>
            <a:ln w="12700" cap="flat">
              <a:noFill/>
              <a:miter lim="400000"/>
            </a:ln>
            <a:effectLst/>
          </p:spPr>
          <p:txBody>
            <a:bodyPr wrap="square" lIns="45719" tIns="45719" rIns="45719" bIns="45719" numCol="1" anchor="ctr">
              <a:noAutofit/>
            </a:bodyPr>
            <a:lstStyle/>
            <a:p>
              <a:pPr algn="ctr">
                <a:defRPr sz="1000">
                  <a:solidFill>
                    <a:srgbClr val="FFFFFF"/>
                  </a:solidFill>
                </a:defRPr>
              </a:pPr>
            </a:p>
          </p:txBody>
        </p:sp>
        <p:sp>
          <p:nvSpPr>
            <p:cNvPr id="338" name="Freeform 13"/>
            <p:cNvSpPr/>
            <p:nvPr/>
          </p:nvSpPr>
          <p:spPr>
            <a:xfrm>
              <a:off x="348354" y="274450"/>
              <a:ext cx="362284" cy="677157"/>
            </a:xfrm>
            <a:custGeom>
              <a:avLst/>
              <a:gdLst/>
              <a:ahLst/>
              <a:cxnLst>
                <a:cxn ang="0">
                  <a:pos x="wd2" y="hd2"/>
                </a:cxn>
                <a:cxn ang="5400000">
                  <a:pos x="wd2" y="hd2"/>
                </a:cxn>
                <a:cxn ang="10800000">
                  <a:pos x="wd2" y="hd2"/>
                </a:cxn>
                <a:cxn ang="16200000">
                  <a:pos x="wd2" y="hd2"/>
                </a:cxn>
              </a:cxnLst>
              <a:rect l="0" t="0" r="r" b="b"/>
              <a:pathLst>
                <a:path w="21161" h="21458" fill="norm" stroke="1" extrusionOk="0">
                  <a:moveTo>
                    <a:pt x="354" y="5330"/>
                  </a:moveTo>
                  <a:cubicBezTo>
                    <a:pt x="0" y="5522"/>
                    <a:pt x="0" y="5810"/>
                    <a:pt x="177" y="6098"/>
                  </a:cubicBezTo>
                  <a:cubicBezTo>
                    <a:pt x="354" y="6482"/>
                    <a:pt x="354" y="6482"/>
                    <a:pt x="354" y="6482"/>
                  </a:cubicBezTo>
                  <a:cubicBezTo>
                    <a:pt x="531" y="6962"/>
                    <a:pt x="1416" y="7250"/>
                    <a:pt x="2302" y="7250"/>
                  </a:cubicBezTo>
                  <a:cubicBezTo>
                    <a:pt x="2302" y="7250"/>
                    <a:pt x="2302" y="7250"/>
                    <a:pt x="2302" y="7250"/>
                  </a:cubicBezTo>
                  <a:cubicBezTo>
                    <a:pt x="2479" y="7250"/>
                    <a:pt x="2656" y="7250"/>
                    <a:pt x="2833" y="7154"/>
                  </a:cubicBezTo>
                  <a:cubicBezTo>
                    <a:pt x="19653" y="4466"/>
                    <a:pt x="19653" y="4466"/>
                    <a:pt x="19653" y="4466"/>
                  </a:cubicBezTo>
                  <a:cubicBezTo>
                    <a:pt x="20184" y="4370"/>
                    <a:pt x="20715" y="4178"/>
                    <a:pt x="20892" y="3890"/>
                  </a:cubicBezTo>
                  <a:cubicBezTo>
                    <a:pt x="21069" y="3698"/>
                    <a:pt x="21246" y="3410"/>
                    <a:pt x="21069" y="3122"/>
                  </a:cubicBezTo>
                  <a:cubicBezTo>
                    <a:pt x="20892" y="2738"/>
                    <a:pt x="20892" y="2738"/>
                    <a:pt x="20892" y="2738"/>
                  </a:cubicBezTo>
                  <a:cubicBezTo>
                    <a:pt x="20538" y="2258"/>
                    <a:pt x="19830" y="1970"/>
                    <a:pt x="18944" y="1970"/>
                  </a:cubicBezTo>
                  <a:cubicBezTo>
                    <a:pt x="18767" y="1970"/>
                    <a:pt x="18590" y="1970"/>
                    <a:pt x="18413" y="2066"/>
                  </a:cubicBezTo>
                  <a:cubicBezTo>
                    <a:pt x="1416" y="4754"/>
                    <a:pt x="1416" y="4754"/>
                    <a:pt x="1416" y="4754"/>
                  </a:cubicBezTo>
                  <a:cubicBezTo>
                    <a:pt x="885" y="4850"/>
                    <a:pt x="531" y="5042"/>
                    <a:pt x="354" y="5330"/>
                  </a:cubicBezTo>
                  <a:close/>
                  <a:moveTo>
                    <a:pt x="18590" y="2546"/>
                  </a:moveTo>
                  <a:cubicBezTo>
                    <a:pt x="18767" y="2546"/>
                    <a:pt x="18767" y="2546"/>
                    <a:pt x="18944" y="2546"/>
                  </a:cubicBezTo>
                  <a:cubicBezTo>
                    <a:pt x="19298" y="2546"/>
                    <a:pt x="19653" y="2738"/>
                    <a:pt x="19830" y="2930"/>
                  </a:cubicBezTo>
                  <a:cubicBezTo>
                    <a:pt x="20007" y="3218"/>
                    <a:pt x="20007" y="3218"/>
                    <a:pt x="20007" y="3218"/>
                  </a:cubicBezTo>
                  <a:cubicBezTo>
                    <a:pt x="20184" y="3410"/>
                    <a:pt x="20007" y="3506"/>
                    <a:pt x="20007" y="3698"/>
                  </a:cubicBezTo>
                  <a:cubicBezTo>
                    <a:pt x="19830" y="3794"/>
                    <a:pt x="19653" y="3890"/>
                    <a:pt x="19475" y="3890"/>
                  </a:cubicBezTo>
                  <a:cubicBezTo>
                    <a:pt x="2479" y="6674"/>
                    <a:pt x="2479" y="6674"/>
                    <a:pt x="2479" y="6674"/>
                  </a:cubicBezTo>
                  <a:cubicBezTo>
                    <a:pt x="2479" y="6674"/>
                    <a:pt x="2302" y="6674"/>
                    <a:pt x="2302" y="6674"/>
                  </a:cubicBezTo>
                  <a:cubicBezTo>
                    <a:pt x="2302" y="6674"/>
                    <a:pt x="2302" y="6674"/>
                    <a:pt x="2302" y="6674"/>
                  </a:cubicBezTo>
                  <a:cubicBezTo>
                    <a:pt x="1771" y="6674"/>
                    <a:pt x="1416" y="6482"/>
                    <a:pt x="1416" y="6290"/>
                  </a:cubicBezTo>
                  <a:cubicBezTo>
                    <a:pt x="1239" y="5906"/>
                    <a:pt x="1239" y="5906"/>
                    <a:pt x="1239" y="5906"/>
                  </a:cubicBezTo>
                  <a:cubicBezTo>
                    <a:pt x="1062" y="5810"/>
                    <a:pt x="1062" y="5714"/>
                    <a:pt x="1239" y="5522"/>
                  </a:cubicBezTo>
                  <a:cubicBezTo>
                    <a:pt x="1416" y="5426"/>
                    <a:pt x="1593" y="5330"/>
                    <a:pt x="1771" y="5330"/>
                  </a:cubicBezTo>
                  <a:lnTo>
                    <a:pt x="18590" y="2546"/>
                  </a:lnTo>
                  <a:close/>
                  <a:moveTo>
                    <a:pt x="354" y="3218"/>
                  </a:moveTo>
                  <a:cubicBezTo>
                    <a:pt x="531" y="3698"/>
                    <a:pt x="1416" y="3986"/>
                    <a:pt x="2302" y="3986"/>
                  </a:cubicBezTo>
                  <a:cubicBezTo>
                    <a:pt x="2479" y="3986"/>
                    <a:pt x="2656" y="3986"/>
                    <a:pt x="2833" y="3986"/>
                  </a:cubicBezTo>
                  <a:cubicBezTo>
                    <a:pt x="11508" y="2546"/>
                    <a:pt x="11508" y="2546"/>
                    <a:pt x="11508" y="2546"/>
                  </a:cubicBezTo>
                  <a:cubicBezTo>
                    <a:pt x="12571" y="2354"/>
                    <a:pt x="13279" y="1682"/>
                    <a:pt x="12925" y="1106"/>
                  </a:cubicBezTo>
                  <a:cubicBezTo>
                    <a:pt x="12748" y="818"/>
                    <a:pt x="12748" y="818"/>
                    <a:pt x="12748" y="818"/>
                  </a:cubicBezTo>
                  <a:cubicBezTo>
                    <a:pt x="12393" y="242"/>
                    <a:pt x="11331" y="-142"/>
                    <a:pt x="10269" y="50"/>
                  </a:cubicBezTo>
                  <a:cubicBezTo>
                    <a:pt x="1416" y="1490"/>
                    <a:pt x="1416" y="1490"/>
                    <a:pt x="1416" y="1490"/>
                  </a:cubicBezTo>
                  <a:cubicBezTo>
                    <a:pt x="354" y="1682"/>
                    <a:pt x="-177" y="2258"/>
                    <a:pt x="177" y="2834"/>
                  </a:cubicBezTo>
                  <a:lnTo>
                    <a:pt x="354" y="3218"/>
                  </a:lnTo>
                  <a:close/>
                  <a:moveTo>
                    <a:pt x="1771" y="2066"/>
                  </a:moveTo>
                  <a:cubicBezTo>
                    <a:pt x="10623" y="626"/>
                    <a:pt x="10623" y="626"/>
                    <a:pt x="10623" y="626"/>
                  </a:cubicBezTo>
                  <a:cubicBezTo>
                    <a:pt x="10623" y="626"/>
                    <a:pt x="10800" y="626"/>
                    <a:pt x="10800" y="626"/>
                  </a:cubicBezTo>
                  <a:cubicBezTo>
                    <a:pt x="11154" y="626"/>
                    <a:pt x="11685" y="722"/>
                    <a:pt x="11685" y="1010"/>
                  </a:cubicBezTo>
                  <a:cubicBezTo>
                    <a:pt x="11862" y="1298"/>
                    <a:pt x="11862" y="1298"/>
                    <a:pt x="11862" y="1298"/>
                  </a:cubicBezTo>
                  <a:cubicBezTo>
                    <a:pt x="12039" y="1586"/>
                    <a:pt x="11862" y="1874"/>
                    <a:pt x="11331" y="1970"/>
                  </a:cubicBezTo>
                  <a:cubicBezTo>
                    <a:pt x="2479" y="3410"/>
                    <a:pt x="2479" y="3410"/>
                    <a:pt x="2479" y="3410"/>
                  </a:cubicBezTo>
                  <a:cubicBezTo>
                    <a:pt x="2479" y="3410"/>
                    <a:pt x="2302" y="3410"/>
                    <a:pt x="2302" y="3410"/>
                  </a:cubicBezTo>
                  <a:cubicBezTo>
                    <a:pt x="1771" y="3410"/>
                    <a:pt x="1416" y="3314"/>
                    <a:pt x="1416" y="3026"/>
                  </a:cubicBezTo>
                  <a:cubicBezTo>
                    <a:pt x="1239" y="2738"/>
                    <a:pt x="1239" y="2738"/>
                    <a:pt x="1239" y="2738"/>
                  </a:cubicBezTo>
                  <a:cubicBezTo>
                    <a:pt x="1062" y="2450"/>
                    <a:pt x="1239" y="2162"/>
                    <a:pt x="1771" y="2066"/>
                  </a:cubicBezTo>
                  <a:close/>
                  <a:moveTo>
                    <a:pt x="21069" y="9554"/>
                  </a:moveTo>
                  <a:cubicBezTo>
                    <a:pt x="20892" y="9170"/>
                    <a:pt x="20892" y="9170"/>
                    <a:pt x="20892" y="9170"/>
                  </a:cubicBezTo>
                  <a:cubicBezTo>
                    <a:pt x="20538" y="8690"/>
                    <a:pt x="19298" y="8306"/>
                    <a:pt x="18413" y="8498"/>
                  </a:cubicBezTo>
                  <a:cubicBezTo>
                    <a:pt x="14341" y="9074"/>
                    <a:pt x="14341" y="9074"/>
                    <a:pt x="14341" y="9074"/>
                  </a:cubicBezTo>
                  <a:cubicBezTo>
                    <a:pt x="13279" y="9266"/>
                    <a:pt x="12571" y="9842"/>
                    <a:pt x="12571" y="10418"/>
                  </a:cubicBezTo>
                  <a:cubicBezTo>
                    <a:pt x="12571" y="13106"/>
                    <a:pt x="12571" y="13106"/>
                    <a:pt x="12571" y="13106"/>
                  </a:cubicBezTo>
                  <a:cubicBezTo>
                    <a:pt x="9561" y="13106"/>
                    <a:pt x="9561" y="13106"/>
                    <a:pt x="9561" y="13106"/>
                  </a:cubicBezTo>
                  <a:cubicBezTo>
                    <a:pt x="9561" y="10034"/>
                    <a:pt x="9561" y="10034"/>
                    <a:pt x="9561" y="10034"/>
                  </a:cubicBezTo>
                  <a:cubicBezTo>
                    <a:pt x="9561" y="9842"/>
                    <a:pt x="9384" y="9554"/>
                    <a:pt x="9207" y="9362"/>
                  </a:cubicBezTo>
                  <a:cubicBezTo>
                    <a:pt x="19653" y="7730"/>
                    <a:pt x="19653" y="7730"/>
                    <a:pt x="19653" y="7730"/>
                  </a:cubicBezTo>
                  <a:cubicBezTo>
                    <a:pt x="20184" y="7634"/>
                    <a:pt x="20715" y="7442"/>
                    <a:pt x="20892" y="7154"/>
                  </a:cubicBezTo>
                  <a:cubicBezTo>
                    <a:pt x="21069" y="6866"/>
                    <a:pt x="21246" y="6578"/>
                    <a:pt x="21069" y="6290"/>
                  </a:cubicBezTo>
                  <a:cubicBezTo>
                    <a:pt x="20892" y="6002"/>
                    <a:pt x="20892" y="6002"/>
                    <a:pt x="20892" y="6002"/>
                  </a:cubicBezTo>
                  <a:cubicBezTo>
                    <a:pt x="20538" y="5426"/>
                    <a:pt x="19298" y="5042"/>
                    <a:pt x="18413" y="5234"/>
                  </a:cubicBezTo>
                  <a:cubicBezTo>
                    <a:pt x="1416" y="8018"/>
                    <a:pt x="1416" y="8018"/>
                    <a:pt x="1416" y="8018"/>
                  </a:cubicBezTo>
                  <a:cubicBezTo>
                    <a:pt x="885" y="8114"/>
                    <a:pt x="531" y="8306"/>
                    <a:pt x="354" y="8498"/>
                  </a:cubicBezTo>
                  <a:cubicBezTo>
                    <a:pt x="0" y="8690"/>
                    <a:pt x="0" y="8978"/>
                    <a:pt x="0" y="9170"/>
                  </a:cubicBezTo>
                  <a:cubicBezTo>
                    <a:pt x="177" y="9266"/>
                    <a:pt x="177" y="9266"/>
                    <a:pt x="177" y="9362"/>
                  </a:cubicBezTo>
                  <a:cubicBezTo>
                    <a:pt x="354" y="9650"/>
                    <a:pt x="354" y="9650"/>
                    <a:pt x="354" y="9650"/>
                  </a:cubicBezTo>
                  <a:cubicBezTo>
                    <a:pt x="531" y="10034"/>
                    <a:pt x="1062" y="10322"/>
                    <a:pt x="1593" y="10418"/>
                  </a:cubicBezTo>
                  <a:cubicBezTo>
                    <a:pt x="1771" y="10418"/>
                    <a:pt x="1771" y="10418"/>
                    <a:pt x="1771" y="10418"/>
                  </a:cubicBezTo>
                  <a:cubicBezTo>
                    <a:pt x="3895" y="10706"/>
                    <a:pt x="3895" y="10706"/>
                    <a:pt x="3895" y="10706"/>
                  </a:cubicBezTo>
                  <a:cubicBezTo>
                    <a:pt x="4426" y="10802"/>
                    <a:pt x="4780" y="11186"/>
                    <a:pt x="4780" y="11474"/>
                  </a:cubicBezTo>
                  <a:cubicBezTo>
                    <a:pt x="4780" y="13106"/>
                    <a:pt x="4780" y="13106"/>
                    <a:pt x="4780" y="13106"/>
                  </a:cubicBezTo>
                  <a:cubicBezTo>
                    <a:pt x="2833" y="13106"/>
                    <a:pt x="2833" y="13106"/>
                    <a:pt x="2833" y="13106"/>
                  </a:cubicBezTo>
                  <a:cubicBezTo>
                    <a:pt x="2833" y="17810"/>
                    <a:pt x="2833" y="17810"/>
                    <a:pt x="2833" y="17810"/>
                  </a:cubicBezTo>
                  <a:cubicBezTo>
                    <a:pt x="2833" y="18962"/>
                    <a:pt x="4780" y="19826"/>
                    <a:pt x="6905" y="19922"/>
                  </a:cubicBezTo>
                  <a:cubicBezTo>
                    <a:pt x="6905" y="20402"/>
                    <a:pt x="6905" y="20402"/>
                    <a:pt x="6905" y="20402"/>
                  </a:cubicBezTo>
                  <a:cubicBezTo>
                    <a:pt x="6905" y="20978"/>
                    <a:pt x="7967" y="21458"/>
                    <a:pt x="9207" y="21458"/>
                  </a:cubicBezTo>
                  <a:cubicBezTo>
                    <a:pt x="12925" y="21458"/>
                    <a:pt x="12925" y="21458"/>
                    <a:pt x="12925" y="21458"/>
                  </a:cubicBezTo>
                  <a:cubicBezTo>
                    <a:pt x="14164" y="21458"/>
                    <a:pt x="15226" y="20978"/>
                    <a:pt x="15226" y="20402"/>
                  </a:cubicBezTo>
                  <a:cubicBezTo>
                    <a:pt x="15226" y="19922"/>
                    <a:pt x="15226" y="19922"/>
                    <a:pt x="15226" y="19922"/>
                  </a:cubicBezTo>
                  <a:cubicBezTo>
                    <a:pt x="17351" y="19826"/>
                    <a:pt x="19298" y="18962"/>
                    <a:pt x="19298" y="17810"/>
                  </a:cubicBezTo>
                  <a:cubicBezTo>
                    <a:pt x="19298" y="13106"/>
                    <a:pt x="19298" y="13106"/>
                    <a:pt x="19298" y="13106"/>
                  </a:cubicBezTo>
                  <a:cubicBezTo>
                    <a:pt x="17351" y="13106"/>
                    <a:pt x="17351" y="13106"/>
                    <a:pt x="17351" y="13106"/>
                  </a:cubicBezTo>
                  <a:cubicBezTo>
                    <a:pt x="17351" y="11858"/>
                    <a:pt x="17351" y="11858"/>
                    <a:pt x="17351" y="11858"/>
                  </a:cubicBezTo>
                  <a:cubicBezTo>
                    <a:pt x="17351" y="11570"/>
                    <a:pt x="17705" y="11186"/>
                    <a:pt x="18236" y="11090"/>
                  </a:cubicBezTo>
                  <a:cubicBezTo>
                    <a:pt x="19653" y="10898"/>
                    <a:pt x="19653" y="10898"/>
                    <a:pt x="19653" y="10898"/>
                  </a:cubicBezTo>
                  <a:cubicBezTo>
                    <a:pt x="20715" y="10706"/>
                    <a:pt x="21423" y="10130"/>
                    <a:pt x="21069" y="9554"/>
                  </a:cubicBezTo>
                  <a:close/>
                  <a:moveTo>
                    <a:pt x="7436" y="9266"/>
                  </a:moveTo>
                  <a:cubicBezTo>
                    <a:pt x="7790" y="9362"/>
                    <a:pt x="7967" y="9458"/>
                    <a:pt x="8144" y="9554"/>
                  </a:cubicBezTo>
                  <a:cubicBezTo>
                    <a:pt x="8321" y="9746"/>
                    <a:pt x="8498" y="9842"/>
                    <a:pt x="8498" y="10034"/>
                  </a:cubicBezTo>
                  <a:cubicBezTo>
                    <a:pt x="8498" y="13106"/>
                    <a:pt x="8498" y="13106"/>
                    <a:pt x="8498" y="13106"/>
                  </a:cubicBezTo>
                  <a:cubicBezTo>
                    <a:pt x="6020" y="13106"/>
                    <a:pt x="6020" y="13106"/>
                    <a:pt x="6020" y="13106"/>
                  </a:cubicBezTo>
                  <a:cubicBezTo>
                    <a:pt x="6020" y="11474"/>
                    <a:pt x="6020" y="11474"/>
                    <a:pt x="6020" y="11474"/>
                  </a:cubicBezTo>
                  <a:cubicBezTo>
                    <a:pt x="6020" y="10994"/>
                    <a:pt x="5134" y="10418"/>
                    <a:pt x="4249" y="10226"/>
                  </a:cubicBezTo>
                  <a:cubicBezTo>
                    <a:pt x="4249" y="10226"/>
                    <a:pt x="4072" y="10226"/>
                    <a:pt x="4072" y="10226"/>
                  </a:cubicBezTo>
                  <a:cubicBezTo>
                    <a:pt x="2125" y="9842"/>
                    <a:pt x="2125" y="9842"/>
                    <a:pt x="2125" y="9842"/>
                  </a:cubicBezTo>
                  <a:cubicBezTo>
                    <a:pt x="1948" y="9842"/>
                    <a:pt x="1948" y="9842"/>
                    <a:pt x="1948" y="9842"/>
                  </a:cubicBezTo>
                  <a:cubicBezTo>
                    <a:pt x="1593" y="9842"/>
                    <a:pt x="1416" y="9650"/>
                    <a:pt x="1416" y="9554"/>
                  </a:cubicBezTo>
                  <a:cubicBezTo>
                    <a:pt x="1239" y="9170"/>
                    <a:pt x="1239" y="9170"/>
                    <a:pt x="1239" y="9170"/>
                  </a:cubicBezTo>
                  <a:cubicBezTo>
                    <a:pt x="1239" y="9170"/>
                    <a:pt x="1239" y="9170"/>
                    <a:pt x="1239" y="9170"/>
                  </a:cubicBezTo>
                  <a:cubicBezTo>
                    <a:pt x="1062" y="9074"/>
                    <a:pt x="1062" y="8882"/>
                    <a:pt x="1239" y="8786"/>
                  </a:cubicBezTo>
                  <a:cubicBezTo>
                    <a:pt x="1416" y="8690"/>
                    <a:pt x="1593" y="8594"/>
                    <a:pt x="1771" y="8498"/>
                  </a:cubicBezTo>
                  <a:cubicBezTo>
                    <a:pt x="1948" y="8498"/>
                    <a:pt x="1948" y="8498"/>
                    <a:pt x="1948" y="8498"/>
                  </a:cubicBezTo>
                  <a:cubicBezTo>
                    <a:pt x="2125" y="8498"/>
                    <a:pt x="2125" y="8498"/>
                    <a:pt x="2125" y="8498"/>
                  </a:cubicBezTo>
                  <a:cubicBezTo>
                    <a:pt x="4072" y="8114"/>
                    <a:pt x="4072" y="8114"/>
                    <a:pt x="4072" y="8114"/>
                  </a:cubicBezTo>
                  <a:cubicBezTo>
                    <a:pt x="18590" y="5810"/>
                    <a:pt x="18590" y="5810"/>
                    <a:pt x="18590" y="5810"/>
                  </a:cubicBezTo>
                  <a:cubicBezTo>
                    <a:pt x="18767" y="5810"/>
                    <a:pt x="18767" y="5810"/>
                    <a:pt x="18944" y="5810"/>
                  </a:cubicBezTo>
                  <a:cubicBezTo>
                    <a:pt x="19298" y="5810"/>
                    <a:pt x="19653" y="5906"/>
                    <a:pt x="19830" y="6194"/>
                  </a:cubicBezTo>
                  <a:cubicBezTo>
                    <a:pt x="20007" y="6482"/>
                    <a:pt x="20007" y="6482"/>
                    <a:pt x="20007" y="6482"/>
                  </a:cubicBezTo>
                  <a:cubicBezTo>
                    <a:pt x="20184" y="6674"/>
                    <a:pt x="20007" y="6770"/>
                    <a:pt x="20007" y="6866"/>
                  </a:cubicBezTo>
                  <a:cubicBezTo>
                    <a:pt x="19830" y="6962"/>
                    <a:pt x="19653" y="7058"/>
                    <a:pt x="19475" y="7154"/>
                  </a:cubicBezTo>
                  <a:cubicBezTo>
                    <a:pt x="8498" y="8882"/>
                    <a:pt x="8498" y="8882"/>
                    <a:pt x="8498" y="8882"/>
                  </a:cubicBezTo>
                  <a:cubicBezTo>
                    <a:pt x="6728" y="9170"/>
                    <a:pt x="7436" y="9266"/>
                    <a:pt x="7436" y="9266"/>
                  </a:cubicBezTo>
                  <a:close/>
                  <a:moveTo>
                    <a:pt x="19475" y="10322"/>
                  </a:moveTo>
                  <a:cubicBezTo>
                    <a:pt x="18059" y="10514"/>
                    <a:pt x="18059" y="10514"/>
                    <a:pt x="18059" y="10514"/>
                  </a:cubicBezTo>
                  <a:cubicBezTo>
                    <a:pt x="16997" y="10706"/>
                    <a:pt x="16112" y="11282"/>
                    <a:pt x="16112" y="11858"/>
                  </a:cubicBezTo>
                  <a:cubicBezTo>
                    <a:pt x="16112" y="13106"/>
                    <a:pt x="16112" y="13106"/>
                    <a:pt x="16112" y="13106"/>
                  </a:cubicBezTo>
                  <a:cubicBezTo>
                    <a:pt x="13633" y="13106"/>
                    <a:pt x="13633" y="13106"/>
                    <a:pt x="13633" y="13106"/>
                  </a:cubicBezTo>
                  <a:cubicBezTo>
                    <a:pt x="13633" y="10418"/>
                    <a:pt x="13633" y="10418"/>
                    <a:pt x="13633" y="10418"/>
                  </a:cubicBezTo>
                  <a:cubicBezTo>
                    <a:pt x="13633" y="10130"/>
                    <a:pt x="14164" y="9746"/>
                    <a:pt x="14695" y="9650"/>
                  </a:cubicBezTo>
                  <a:cubicBezTo>
                    <a:pt x="18590" y="9074"/>
                    <a:pt x="18590" y="9074"/>
                    <a:pt x="18590" y="9074"/>
                  </a:cubicBezTo>
                  <a:cubicBezTo>
                    <a:pt x="19121" y="8978"/>
                    <a:pt x="19653" y="9074"/>
                    <a:pt x="19830" y="9362"/>
                  </a:cubicBezTo>
                  <a:cubicBezTo>
                    <a:pt x="20007" y="9746"/>
                    <a:pt x="20007" y="9746"/>
                    <a:pt x="20007" y="9746"/>
                  </a:cubicBezTo>
                  <a:cubicBezTo>
                    <a:pt x="20184" y="10034"/>
                    <a:pt x="19830" y="10322"/>
                    <a:pt x="19475" y="10322"/>
                  </a:cubicBezTo>
                  <a:close/>
                </a:path>
              </a:pathLst>
            </a:custGeom>
            <a:solidFill>
              <a:srgbClr val="FFFFFF"/>
            </a:solidFill>
            <a:ln w="12700" cap="flat">
              <a:noFill/>
              <a:miter lim="400000"/>
            </a:ln>
            <a:effectLst/>
          </p:spPr>
          <p:txBody>
            <a:bodyPr wrap="square" lIns="45719" tIns="45719" rIns="45719" bIns="45719" numCol="1" anchor="t">
              <a:noAutofit/>
            </a:bodyPr>
            <a:lstStyle/>
            <a:p>
              <a:pPr>
                <a:defRPr sz="1000">
                  <a:latin typeface="Microsoft YaHei"/>
                  <a:ea typeface="Microsoft YaHei"/>
                  <a:cs typeface="Microsoft YaHei"/>
                  <a:sym typeface="Microsoft YaHei"/>
                </a:defRPr>
              </a:pPr>
            </a:p>
          </p:txBody>
        </p:sp>
      </p:grpSp>
      <p:grpSp>
        <p:nvGrpSpPr>
          <p:cNvPr id="342" name="组合 51"/>
          <p:cNvGrpSpPr/>
          <p:nvPr/>
        </p:nvGrpSpPr>
        <p:grpSpPr>
          <a:xfrm>
            <a:off x="83889" y="66371"/>
            <a:ext cx="1560025" cy="1270001"/>
            <a:chOff x="0" y="0"/>
            <a:chExt cx="1560024" cy="1270000"/>
          </a:xfrm>
        </p:grpSpPr>
        <p:sp>
          <p:nvSpPr>
            <p:cNvPr id="340" name="矩形 71"/>
            <p:cNvSpPr/>
            <p:nvPr/>
          </p:nvSpPr>
          <p:spPr>
            <a:xfrm>
              <a:off x="0" y="25907"/>
              <a:ext cx="1560025" cy="293616"/>
            </a:xfrm>
            <a:prstGeom prst="rect">
              <a:avLst/>
            </a:prstGeom>
            <a:solidFill>
              <a:srgbClr val="0070C0"/>
            </a:solidFill>
            <a:ln w="12700" cap="flat">
              <a:noFill/>
              <a:miter lim="400000"/>
            </a:ln>
            <a:effectLst/>
          </p:spPr>
          <p:txBody>
            <a:bodyPr wrap="square" lIns="45719" tIns="45719" rIns="45719" bIns="45719" numCol="1" anchor="ctr">
              <a:noAutofit/>
            </a:bodyPr>
            <a:lstStyle/>
            <a:p>
              <a:pPr algn="ctr">
                <a:defRPr>
                  <a:solidFill>
                    <a:srgbClr val="FFFFFF"/>
                  </a:solidFill>
                </a:defRPr>
              </a:pPr>
            </a:p>
          </p:txBody>
        </p:sp>
        <p:sp>
          <p:nvSpPr>
            <p:cNvPr id="341" name="矩形 72"/>
            <p:cNvSpPr/>
            <p:nvPr/>
          </p:nvSpPr>
          <p:spPr>
            <a:xfrm>
              <a:off x="46264" y="0"/>
              <a:ext cx="1270001" cy="1270000"/>
            </a:xfrm>
            <a:prstGeom prst="line">
              <a:avLst/>
            </a:prstGeom>
            <a:noFill/>
            <a:ln w="12700" cap="flat">
              <a:noFill/>
              <a:miter lim="400000"/>
            </a:ln>
            <a:effectLst/>
            <a:extLst>
              <a:ext uri="{C572A759-6A51-4108-AA02-DFA0A04FC94B}">
                <ma14:wrappingTextBoxFlag xmlns:ma14="http://schemas.microsoft.com/office/mac/drawingml/2011/main" val="1"/>
              </a:ext>
            </a:extLst>
          </p:spPr>
          <p:txBody>
            <a:bodyPr wrap="none" lIns="45714" tIns="45714" rIns="45714" bIns="45714" numCol="1" anchor="t">
              <a:spAutoFit/>
            </a:bodyPr>
            <a:lstStyle/>
            <a:p>
              <a:pPr>
                <a:lnSpc>
                  <a:spcPct val="150000"/>
                </a:lnSpc>
                <a:defRPr sz="1400">
                  <a:solidFill>
                    <a:srgbClr val="FFFFFF"/>
                  </a:solidFill>
                  <a:latin typeface="方正黑体简体"/>
                  <a:ea typeface="方正黑体简体"/>
                  <a:cs typeface="方正黑体简体"/>
                  <a:sym typeface="方正黑体简体"/>
                </a:defRPr>
              </a:pPr>
              <a:r>
                <a:t>04  </a:t>
              </a:r>
              <a:r>
                <a:t>掌握工具</a:t>
              </a:r>
            </a:p>
          </p:txBody>
        </p:sp>
      </p:grpSp>
    </p:spTree>
  </p:cSld>
  <p:clrMapOvr>
    <a:masterClrMapping/>
  </p:clrMapOvr>
  <mc:AlternateContent xmlns:mc="http://schemas.openxmlformats.org/markup-compatibility/2006">
    <mc:Choice xmlns:p14="http://schemas.microsoft.com/office/powerpoint/2010/main" Requires="p14">
      <p:transition spd="slow" advClick="0" advTm="0" p14:dur="1200">
        <p:fade thruBlk="1"/>
      </p:transition>
    </mc:Choice>
    <mc:Fallback>
      <p:transition spd="slow">
        <p:fade/>
      </p:transition>
    </mc:Fallback>
  </mc:AlternateContent>
  <p:timing>
    <p:tnLst>
      <p:par>
        <p:cTn id="1" nodeType="tmRoot" restart="never" dur="indefinite" fill="hold">
          <p:childTnLst>
            <p:seq concurrent="1" prevAc="none" nextAc="seek">
              <p:cTn id="2" nodeType="mainSeq" dur="indefinite" fill="hold">
                <p:childTnLst>
                  <p:par>
                    <p:cTn id="3" fill="hold">
                      <p:stCondLst>
                        <p:cond delay="indefinite"/>
                        <p:cond evt="onBegin">
                          <p:tn val="2"/>
                        </p:cond>
                      </p:stCondLst>
                      <p:childTnLst>
                        <p:par>
                          <p:cTn id="4" fill="hold">
                            <p:stCondLst>
                              <p:cond delay="0"/>
                            </p:stCondLst>
                            <p:childTnLst>
                              <p:par>
                                <p:cTn id="5" presetClass="entr" nodeType="afterEffect" presetID="10" grpId="1" fill="hold">
                                  <p:stCondLst>
                                    <p:cond delay="0"/>
                                  </p:stCondLst>
                                  <p:iterate type="el" backwards="0">
                                    <p:tmAbs val="0"/>
                                  </p:iterate>
                                  <p:childTnLst>
                                    <p:set>
                                      <p:cBhvr>
                                        <p:cTn id="6" fill="hold"/>
                                        <p:tgtEl>
                                          <p:spTgt spid="298"/>
                                        </p:tgtEl>
                                        <p:attrNameLst>
                                          <p:attrName>style.visibility</p:attrName>
                                        </p:attrNameLst>
                                      </p:cBhvr>
                                      <p:to>
                                        <p:strVal val="visible"/>
                                      </p:to>
                                    </p:set>
                                    <p:animEffect filter="fade" transition="in">
                                      <p:cBhvr>
                                        <p:cTn id="7" dur="500"/>
                                        <p:tgtEl>
                                          <p:spTgt spid="298"/>
                                        </p:tgtEl>
                                      </p:cBhvr>
                                    </p:animEffect>
                                  </p:childTnLst>
                                </p:cTn>
                              </p:par>
                            </p:childTnLst>
                          </p:cTn>
                        </p:par>
                        <p:par>
                          <p:cTn id="8" fill="hold">
                            <p:stCondLst>
                              <p:cond delay="500"/>
                            </p:stCondLst>
                            <p:childTnLst>
                              <p:par>
                                <p:cTn id="9" presetClass="entr" nodeType="afterEffect" presetSubtype="0" presetID="15" grpId="2" fill="hold">
                                  <p:stCondLst>
                                    <p:cond delay="0"/>
                                  </p:stCondLst>
                                  <p:iterate type="el" backwards="0">
                                    <p:tmAbs val="0"/>
                                  </p:iterate>
                                  <p:childTnLst>
                                    <p:set>
                                      <p:cBhvr>
                                        <p:cTn id="10" fill="hold"/>
                                        <p:tgtEl>
                                          <p:spTgt spid="301"/>
                                        </p:tgtEl>
                                        <p:attrNameLst>
                                          <p:attrName>style.visibility</p:attrName>
                                        </p:attrNameLst>
                                      </p:cBhvr>
                                      <p:to>
                                        <p:strVal val="visible"/>
                                      </p:to>
                                    </p:set>
                                    <p:anim calcmode="lin" valueType="num">
                                      <p:cBhvr>
                                        <p:cTn id="11" dur="500" fill="hold"/>
                                        <p:tgtEl>
                                          <p:spTgt spid="301"/>
                                        </p:tgtEl>
                                        <p:attrNameLst>
                                          <p:attrName>ppt_w</p:attrName>
                                        </p:attrNameLst>
                                      </p:cBhvr>
                                      <p:tavLst>
                                        <p:tav tm="0">
                                          <p:val>
                                            <p:fltVal val="0"/>
                                          </p:val>
                                        </p:tav>
                                        <p:tav tm="100000">
                                          <p:val>
                                            <p:strVal val="#ppt_w"/>
                                          </p:val>
                                        </p:tav>
                                      </p:tavLst>
                                    </p:anim>
                                    <p:anim calcmode="lin" valueType="num">
                                      <p:cBhvr>
                                        <p:cTn id="12" dur="500" fill="hold"/>
                                        <p:tgtEl>
                                          <p:spTgt spid="301"/>
                                        </p:tgtEl>
                                        <p:attrNameLst>
                                          <p:attrName>ppt_h</p:attrName>
                                        </p:attrNameLst>
                                      </p:cBhvr>
                                      <p:tavLst>
                                        <p:tav tm="0">
                                          <p:val>
                                            <p:fltVal val="0"/>
                                          </p:val>
                                        </p:tav>
                                        <p:tav tm="100000">
                                          <p:val>
                                            <p:strVal val="#ppt_h"/>
                                          </p:val>
                                        </p:tav>
                                      </p:tavLst>
                                    </p:anim>
                                    <p:anim calcmode="lin" valueType="num">
                                      <p:cBhvr>
                                        <p:cTn id="13" dur="500" fill="hold"/>
                                        <p:tgtEl>
                                          <p:spTgt spid="301"/>
                                        </p:tgtEl>
                                        <p:attrNameLst>
                                          <p:attrName>ppt_x</p:attrName>
                                        </p:attrNameLst>
                                      </p:cBhvr>
                                      <p:tavLst>
                                        <p:tav tm="0" fmla="#ppt_x+(cos(-2*pi*(1-$))*-#ppt_x-sin(-2*pi*(1-$))*(1-#ppt_y))*(1-$)">
                                          <p:val>
                                            <p:fltVal val="0"/>
                                          </p:val>
                                        </p:tav>
                                        <p:tav tm="100000">
                                          <p:val>
                                            <p:fltVal val="1"/>
                                          </p:val>
                                        </p:tav>
                                      </p:tavLst>
                                    </p:anim>
                                    <p:anim calcmode="lin" valueType="num">
                                      <p:cBhvr>
                                        <p:cTn id="14" dur="500" fill="hold"/>
                                        <p:tgtEl>
                                          <p:spTgt spid="301"/>
                                        </p:tgtEl>
                                        <p:attrNameLst>
                                          <p:attrName>ppt_y</p:attrName>
                                        </p:attrNameLst>
                                      </p:cBhvr>
                                      <p:tavLst>
                                        <p:tav tm="0" fmla="#ppt_y+(sin(-2*pi*(1-$))*-#ppt_x+cos(-2*pi*(1-$))*(1-#ppt_y))*(1-$)">
                                          <p:val>
                                            <p:fltVal val="0"/>
                                          </p:val>
                                        </p:tav>
                                        <p:tav tm="100000">
                                          <p:val>
                                            <p:fltVal val="1"/>
                                          </p:val>
                                        </p:tav>
                                      </p:tavLst>
                                    </p:anim>
                                  </p:childTnLst>
                                </p:cTn>
                              </p:par>
                            </p:childTnLst>
                          </p:cTn>
                        </p:par>
                        <p:par>
                          <p:cTn id="15" fill="hold">
                            <p:stCondLst>
                              <p:cond delay="1000"/>
                            </p:stCondLst>
                            <p:childTnLst>
                              <p:par>
                                <p:cTn id="16" presetClass="entr" nodeType="afterEffect" presetSubtype="2" presetID="22" grpId="3" fill="hold">
                                  <p:stCondLst>
                                    <p:cond delay="0"/>
                                  </p:stCondLst>
                                  <p:iterate type="el" backwards="0">
                                    <p:tmAbs val="0"/>
                                  </p:iterate>
                                  <p:childTnLst>
                                    <p:set>
                                      <p:cBhvr>
                                        <p:cTn id="17" fill="hold"/>
                                        <p:tgtEl>
                                          <p:spTgt spid="321"/>
                                        </p:tgtEl>
                                        <p:attrNameLst>
                                          <p:attrName>style.visibility</p:attrName>
                                        </p:attrNameLst>
                                      </p:cBhvr>
                                      <p:to>
                                        <p:strVal val="visible"/>
                                      </p:to>
                                    </p:set>
                                    <p:animEffect filter="wipe(right)" transition="in">
                                      <p:cBhvr>
                                        <p:cTn id="18" dur="500"/>
                                        <p:tgtEl>
                                          <p:spTgt spid="321"/>
                                        </p:tgtEl>
                                      </p:cBhvr>
                                    </p:animEffect>
                                  </p:childTnLst>
                                </p:cTn>
                              </p:par>
                            </p:childTnLst>
                          </p:cTn>
                        </p:par>
                        <p:par>
                          <p:cTn id="19" fill="hold">
                            <p:stCondLst>
                              <p:cond delay="1500"/>
                            </p:stCondLst>
                            <p:childTnLst>
                              <p:par>
                                <p:cTn id="20" presetClass="entr" nodeType="afterEffect" presetSubtype="2" presetID="22" grpId="4" fill="hold">
                                  <p:stCondLst>
                                    <p:cond delay="0"/>
                                  </p:stCondLst>
                                  <p:iterate type="el" backwards="0">
                                    <p:tmAbs val="0"/>
                                  </p:iterate>
                                  <p:childTnLst>
                                    <p:set>
                                      <p:cBhvr>
                                        <p:cTn id="21" fill="hold"/>
                                        <p:tgtEl>
                                          <p:spTgt spid="322"/>
                                        </p:tgtEl>
                                        <p:attrNameLst>
                                          <p:attrName>style.visibility</p:attrName>
                                        </p:attrNameLst>
                                      </p:cBhvr>
                                      <p:to>
                                        <p:strVal val="visible"/>
                                      </p:to>
                                    </p:set>
                                    <p:animEffect filter="wipe(right)" transition="in">
                                      <p:cBhvr>
                                        <p:cTn id="22" dur="500"/>
                                        <p:tgtEl>
                                          <p:spTgt spid="322"/>
                                        </p:tgtEl>
                                      </p:cBhvr>
                                    </p:animEffect>
                                  </p:childTnLst>
                                </p:cTn>
                              </p:par>
                            </p:childTnLst>
                          </p:cTn>
                        </p:par>
                        <p:par>
                          <p:cTn id="23" fill="hold">
                            <p:stCondLst>
                              <p:cond delay="2000"/>
                            </p:stCondLst>
                            <p:childTnLst>
                              <p:par>
                                <p:cTn id="24" presetClass="entr" nodeType="afterEffect" presetSubtype="2" presetID="22" grpId="5" fill="hold">
                                  <p:stCondLst>
                                    <p:cond delay="0"/>
                                  </p:stCondLst>
                                  <p:iterate type="el" backwards="0">
                                    <p:tmAbs val="0"/>
                                  </p:iterate>
                                  <p:childTnLst>
                                    <p:set>
                                      <p:cBhvr>
                                        <p:cTn id="25" fill="hold"/>
                                        <p:tgtEl>
                                          <p:spTgt spid="323"/>
                                        </p:tgtEl>
                                        <p:attrNameLst>
                                          <p:attrName>style.visibility</p:attrName>
                                        </p:attrNameLst>
                                      </p:cBhvr>
                                      <p:to>
                                        <p:strVal val="visible"/>
                                      </p:to>
                                    </p:set>
                                    <p:animEffect filter="wipe(right)" transition="in">
                                      <p:cBhvr>
                                        <p:cTn id="26" dur="500"/>
                                        <p:tgtEl>
                                          <p:spTgt spid="323"/>
                                        </p:tgtEl>
                                      </p:cBhvr>
                                    </p:animEffect>
                                  </p:childTnLst>
                                </p:cTn>
                              </p:par>
                            </p:childTnLst>
                          </p:cTn>
                        </p:par>
                        <p:par>
                          <p:cTn id="27" fill="hold">
                            <p:stCondLst>
                              <p:cond delay="2500"/>
                            </p:stCondLst>
                            <p:childTnLst>
                              <p:par>
                                <p:cTn id="28" presetClass="entr" nodeType="afterEffect" presetSubtype="0" presetID="15" grpId="6" fill="hold">
                                  <p:stCondLst>
                                    <p:cond delay="0"/>
                                  </p:stCondLst>
                                  <p:iterate type="el" backwards="0">
                                    <p:tmAbs val="0"/>
                                  </p:iterate>
                                  <p:childTnLst>
                                    <p:set>
                                      <p:cBhvr>
                                        <p:cTn id="29" fill="hold"/>
                                        <p:tgtEl>
                                          <p:spTgt spid="309"/>
                                        </p:tgtEl>
                                        <p:attrNameLst>
                                          <p:attrName>style.visibility</p:attrName>
                                        </p:attrNameLst>
                                      </p:cBhvr>
                                      <p:to>
                                        <p:strVal val="visible"/>
                                      </p:to>
                                    </p:set>
                                    <p:anim calcmode="lin" valueType="num">
                                      <p:cBhvr>
                                        <p:cTn id="30" dur="500" fill="hold"/>
                                        <p:tgtEl>
                                          <p:spTgt spid="309"/>
                                        </p:tgtEl>
                                        <p:attrNameLst>
                                          <p:attrName>ppt_w</p:attrName>
                                        </p:attrNameLst>
                                      </p:cBhvr>
                                      <p:tavLst>
                                        <p:tav tm="0">
                                          <p:val>
                                            <p:fltVal val="0"/>
                                          </p:val>
                                        </p:tav>
                                        <p:tav tm="100000">
                                          <p:val>
                                            <p:strVal val="#ppt_w"/>
                                          </p:val>
                                        </p:tav>
                                      </p:tavLst>
                                    </p:anim>
                                    <p:anim calcmode="lin" valueType="num">
                                      <p:cBhvr>
                                        <p:cTn id="31" dur="500" fill="hold"/>
                                        <p:tgtEl>
                                          <p:spTgt spid="309"/>
                                        </p:tgtEl>
                                        <p:attrNameLst>
                                          <p:attrName>ppt_h</p:attrName>
                                        </p:attrNameLst>
                                      </p:cBhvr>
                                      <p:tavLst>
                                        <p:tav tm="0">
                                          <p:val>
                                            <p:fltVal val="0"/>
                                          </p:val>
                                        </p:tav>
                                        <p:tav tm="100000">
                                          <p:val>
                                            <p:strVal val="#ppt_h"/>
                                          </p:val>
                                        </p:tav>
                                      </p:tavLst>
                                    </p:anim>
                                    <p:anim calcmode="lin" valueType="num">
                                      <p:cBhvr>
                                        <p:cTn id="32" dur="500" fill="hold"/>
                                        <p:tgtEl>
                                          <p:spTgt spid="309"/>
                                        </p:tgtEl>
                                        <p:attrNameLst>
                                          <p:attrName>ppt_x</p:attrName>
                                        </p:attrNameLst>
                                      </p:cBhvr>
                                      <p:tavLst>
                                        <p:tav tm="0" fmla="#ppt_x+(cos(-2*pi*(1-$))*-#ppt_x-sin(-2*pi*(1-$))*(1-#ppt_y))*(1-$)">
                                          <p:val>
                                            <p:fltVal val="0"/>
                                          </p:val>
                                        </p:tav>
                                        <p:tav tm="100000">
                                          <p:val>
                                            <p:fltVal val="1"/>
                                          </p:val>
                                        </p:tav>
                                      </p:tavLst>
                                    </p:anim>
                                    <p:anim calcmode="lin" valueType="num">
                                      <p:cBhvr>
                                        <p:cTn id="33" dur="500" fill="hold"/>
                                        <p:tgtEl>
                                          <p:spTgt spid="309"/>
                                        </p:tgtEl>
                                        <p:attrNameLst>
                                          <p:attrName>ppt_y</p:attrName>
                                        </p:attrNameLst>
                                      </p:cBhvr>
                                      <p:tavLst>
                                        <p:tav tm="0" fmla="#ppt_y+(sin(-2*pi*(1-$))*-#ppt_x+cos(-2*pi*(1-$))*(1-#ppt_y))*(1-$)">
                                          <p:val>
                                            <p:fltVal val="0"/>
                                          </p:val>
                                        </p:tav>
                                        <p:tav tm="100000">
                                          <p:val>
                                            <p:fltVal val="1"/>
                                          </p:val>
                                        </p:tav>
                                      </p:tavLst>
                                    </p:anim>
                                  </p:childTnLst>
                                </p:cTn>
                              </p:par>
                            </p:childTnLst>
                          </p:cTn>
                        </p:par>
                        <p:par>
                          <p:cTn id="34" fill="hold">
                            <p:stCondLst>
                              <p:cond delay="3000"/>
                            </p:stCondLst>
                            <p:childTnLst>
                              <p:par>
                                <p:cTn id="35" presetClass="entr" nodeType="afterEffect" presetSubtype="2" presetID="22" grpId="7" fill="hold">
                                  <p:stCondLst>
                                    <p:cond delay="0"/>
                                  </p:stCondLst>
                                  <p:iterate type="el" backwards="0">
                                    <p:tmAbs val="0"/>
                                  </p:iterate>
                                  <p:childTnLst>
                                    <p:set>
                                      <p:cBhvr>
                                        <p:cTn id="36" fill="hold"/>
                                        <p:tgtEl>
                                          <p:spTgt spid="320"/>
                                        </p:tgtEl>
                                        <p:attrNameLst>
                                          <p:attrName>style.visibility</p:attrName>
                                        </p:attrNameLst>
                                      </p:cBhvr>
                                      <p:to>
                                        <p:strVal val="visible"/>
                                      </p:to>
                                    </p:set>
                                    <p:animEffect filter="wipe(right)" transition="in">
                                      <p:cBhvr>
                                        <p:cTn id="37" dur="500"/>
                                        <p:tgtEl>
                                          <p:spTgt spid="320"/>
                                        </p:tgtEl>
                                      </p:cBhvr>
                                    </p:animEffect>
                                  </p:childTnLst>
                                </p:cTn>
                              </p:par>
                            </p:childTnLst>
                          </p:cTn>
                        </p:par>
                        <p:par>
                          <p:cTn id="38" fill="hold">
                            <p:stCondLst>
                              <p:cond delay="3500"/>
                            </p:stCondLst>
                            <p:childTnLst>
                              <p:par>
                                <p:cTn id="39" presetClass="entr" nodeType="afterEffect" presetSubtype="2" presetID="22" grpId="8" fill="hold">
                                  <p:stCondLst>
                                    <p:cond delay="0"/>
                                  </p:stCondLst>
                                  <p:iterate type="el" backwards="0">
                                    <p:tmAbs val="0"/>
                                  </p:iterate>
                                  <p:childTnLst>
                                    <p:set>
                                      <p:cBhvr>
                                        <p:cTn id="40" fill="hold"/>
                                        <p:tgtEl>
                                          <p:spTgt spid="324"/>
                                        </p:tgtEl>
                                        <p:attrNameLst>
                                          <p:attrName>style.visibility</p:attrName>
                                        </p:attrNameLst>
                                      </p:cBhvr>
                                      <p:to>
                                        <p:strVal val="visible"/>
                                      </p:to>
                                    </p:set>
                                    <p:animEffect filter="wipe(right)" transition="in">
                                      <p:cBhvr>
                                        <p:cTn id="41" dur="500"/>
                                        <p:tgtEl>
                                          <p:spTgt spid="324"/>
                                        </p:tgtEl>
                                      </p:cBhvr>
                                    </p:animEffect>
                                  </p:childTnLst>
                                </p:cTn>
                              </p:par>
                            </p:childTnLst>
                          </p:cTn>
                        </p:par>
                        <p:par>
                          <p:cTn id="42" fill="hold">
                            <p:stCondLst>
                              <p:cond delay="4000"/>
                            </p:stCondLst>
                            <p:childTnLst>
                              <p:par>
                                <p:cTn id="43" presetClass="entr" nodeType="afterEffect" presetSubtype="2" presetID="22" grpId="9" fill="hold">
                                  <p:stCondLst>
                                    <p:cond delay="0"/>
                                  </p:stCondLst>
                                  <p:iterate type="el" backwards="0">
                                    <p:tmAbs val="0"/>
                                  </p:iterate>
                                  <p:childTnLst>
                                    <p:set>
                                      <p:cBhvr>
                                        <p:cTn id="44" fill="hold"/>
                                        <p:tgtEl>
                                          <p:spTgt spid="325"/>
                                        </p:tgtEl>
                                        <p:attrNameLst>
                                          <p:attrName>style.visibility</p:attrName>
                                        </p:attrNameLst>
                                      </p:cBhvr>
                                      <p:to>
                                        <p:strVal val="visible"/>
                                      </p:to>
                                    </p:set>
                                    <p:animEffect filter="wipe(right)" transition="in">
                                      <p:cBhvr>
                                        <p:cTn id="45" dur="500"/>
                                        <p:tgtEl>
                                          <p:spTgt spid="325"/>
                                        </p:tgtEl>
                                      </p:cBhvr>
                                    </p:animEffect>
                                  </p:childTnLst>
                                </p:cTn>
                              </p:par>
                            </p:childTnLst>
                          </p:cTn>
                        </p:par>
                        <p:par>
                          <p:cTn id="46" fill="hold">
                            <p:stCondLst>
                              <p:cond delay="4500"/>
                            </p:stCondLst>
                            <p:childTnLst>
                              <p:par>
                                <p:cTn id="47" presetClass="entr" nodeType="afterEffect" presetSubtype="0" presetID="15" grpId="10" fill="hold">
                                  <p:stCondLst>
                                    <p:cond delay="0"/>
                                  </p:stCondLst>
                                  <p:iterate type="el" backwards="0">
                                    <p:tmAbs val="0"/>
                                  </p:iterate>
                                  <p:childTnLst>
                                    <p:set>
                                      <p:cBhvr>
                                        <p:cTn id="48" fill="hold"/>
                                        <p:tgtEl>
                                          <p:spTgt spid="339"/>
                                        </p:tgtEl>
                                        <p:attrNameLst>
                                          <p:attrName>style.visibility</p:attrName>
                                        </p:attrNameLst>
                                      </p:cBhvr>
                                      <p:to>
                                        <p:strVal val="visible"/>
                                      </p:to>
                                    </p:set>
                                    <p:anim calcmode="lin" valueType="num">
                                      <p:cBhvr>
                                        <p:cTn id="49" dur="500" fill="hold"/>
                                        <p:tgtEl>
                                          <p:spTgt spid="339"/>
                                        </p:tgtEl>
                                        <p:attrNameLst>
                                          <p:attrName>ppt_w</p:attrName>
                                        </p:attrNameLst>
                                      </p:cBhvr>
                                      <p:tavLst>
                                        <p:tav tm="0">
                                          <p:val>
                                            <p:fltVal val="0"/>
                                          </p:val>
                                        </p:tav>
                                        <p:tav tm="100000">
                                          <p:val>
                                            <p:strVal val="#ppt_w"/>
                                          </p:val>
                                        </p:tav>
                                      </p:tavLst>
                                    </p:anim>
                                    <p:anim calcmode="lin" valueType="num">
                                      <p:cBhvr>
                                        <p:cTn id="50" dur="500" fill="hold"/>
                                        <p:tgtEl>
                                          <p:spTgt spid="339"/>
                                        </p:tgtEl>
                                        <p:attrNameLst>
                                          <p:attrName>ppt_h</p:attrName>
                                        </p:attrNameLst>
                                      </p:cBhvr>
                                      <p:tavLst>
                                        <p:tav tm="0">
                                          <p:val>
                                            <p:fltVal val="0"/>
                                          </p:val>
                                        </p:tav>
                                        <p:tav tm="100000">
                                          <p:val>
                                            <p:strVal val="#ppt_h"/>
                                          </p:val>
                                        </p:tav>
                                      </p:tavLst>
                                    </p:anim>
                                    <p:anim calcmode="lin" valueType="num">
                                      <p:cBhvr>
                                        <p:cTn id="51" dur="500" fill="hold"/>
                                        <p:tgtEl>
                                          <p:spTgt spid="339"/>
                                        </p:tgtEl>
                                        <p:attrNameLst>
                                          <p:attrName>ppt_x</p:attrName>
                                        </p:attrNameLst>
                                      </p:cBhvr>
                                      <p:tavLst>
                                        <p:tav tm="0" fmla="#ppt_x+(cos(-2*pi*(1-$))*-#ppt_x-sin(-2*pi*(1-$))*(1-#ppt_y))*(1-$)">
                                          <p:val>
                                            <p:fltVal val="0"/>
                                          </p:val>
                                        </p:tav>
                                        <p:tav tm="100000">
                                          <p:val>
                                            <p:fltVal val="1"/>
                                          </p:val>
                                        </p:tav>
                                      </p:tavLst>
                                    </p:anim>
                                    <p:anim calcmode="lin" valueType="num">
                                      <p:cBhvr>
                                        <p:cTn id="52" dur="500" fill="hold"/>
                                        <p:tgtEl>
                                          <p:spTgt spid="339"/>
                                        </p:tgtEl>
                                        <p:attrNameLst>
                                          <p:attrName>ppt_y</p:attrName>
                                        </p:attrNameLst>
                                      </p:cBhvr>
                                      <p:tavLst>
                                        <p:tav tm="0" fmla="#ppt_y+(sin(-2*pi*(1-$))*-#ppt_x+cos(-2*pi*(1-$))*(1-#ppt_y))*(1-$)">
                                          <p:val>
                                            <p:fltVal val="0"/>
                                          </p:val>
                                        </p:tav>
                                        <p:tav tm="100000">
                                          <p:val>
                                            <p:fltVal val="1"/>
                                          </p:val>
                                        </p:tav>
                                      </p:tavLst>
                                    </p:anim>
                                  </p:childTnLst>
                                </p:cTn>
                              </p:par>
                            </p:childTnLst>
                          </p:cTn>
                        </p:par>
                        <p:par>
                          <p:cTn id="53" fill="hold">
                            <p:stCondLst>
                              <p:cond delay="5000"/>
                            </p:stCondLst>
                            <p:childTnLst>
                              <p:par>
                                <p:cTn id="54" presetClass="entr" nodeType="afterEffect" presetSubtype="2" presetID="22" grpId="11" fill="hold">
                                  <p:stCondLst>
                                    <p:cond delay="0"/>
                                  </p:stCondLst>
                                  <p:iterate type="el" backwards="0">
                                    <p:tmAbs val="0"/>
                                  </p:iterate>
                                  <p:childTnLst>
                                    <p:set>
                                      <p:cBhvr>
                                        <p:cTn id="55" fill="hold"/>
                                        <p:tgtEl>
                                          <p:spTgt spid="319"/>
                                        </p:tgtEl>
                                        <p:attrNameLst>
                                          <p:attrName>style.visibility</p:attrName>
                                        </p:attrNameLst>
                                      </p:cBhvr>
                                      <p:to>
                                        <p:strVal val="visible"/>
                                      </p:to>
                                    </p:set>
                                    <p:animEffect filter="wipe(right)" transition="in">
                                      <p:cBhvr>
                                        <p:cTn id="56" dur="500"/>
                                        <p:tgtEl>
                                          <p:spTgt spid="319"/>
                                        </p:tgtEl>
                                      </p:cBhvr>
                                    </p:animEffect>
                                  </p:childTnLst>
                                </p:cTn>
                              </p:par>
                            </p:childTnLst>
                          </p:cTn>
                        </p:par>
                        <p:par>
                          <p:cTn id="57" fill="hold">
                            <p:stCondLst>
                              <p:cond delay="5500"/>
                            </p:stCondLst>
                            <p:childTnLst>
                              <p:par>
                                <p:cTn id="58" presetClass="entr" nodeType="afterEffect" presetSubtype="2" presetID="22" grpId="12" fill="hold">
                                  <p:stCondLst>
                                    <p:cond delay="0"/>
                                  </p:stCondLst>
                                  <p:iterate type="el" backwards="0">
                                    <p:tmAbs val="0"/>
                                  </p:iterate>
                                  <p:childTnLst>
                                    <p:set>
                                      <p:cBhvr>
                                        <p:cTn id="59" fill="hold"/>
                                        <p:tgtEl>
                                          <p:spTgt spid="326"/>
                                        </p:tgtEl>
                                        <p:attrNameLst>
                                          <p:attrName>style.visibility</p:attrName>
                                        </p:attrNameLst>
                                      </p:cBhvr>
                                      <p:to>
                                        <p:strVal val="visible"/>
                                      </p:to>
                                    </p:set>
                                    <p:animEffect filter="wipe(right)" transition="in">
                                      <p:cBhvr>
                                        <p:cTn id="60" dur="500"/>
                                        <p:tgtEl>
                                          <p:spTgt spid="326"/>
                                        </p:tgtEl>
                                      </p:cBhvr>
                                    </p:animEffect>
                                  </p:childTnLst>
                                </p:cTn>
                              </p:par>
                            </p:childTnLst>
                          </p:cTn>
                        </p:par>
                        <p:par>
                          <p:cTn id="61" fill="hold">
                            <p:stCondLst>
                              <p:cond delay="6000"/>
                            </p:stCondLst>
                            <p:childTnLst>
                              <p:par>
                                <p:cTn id="62" presetClass="entr" nodeType="afterEffect" presetSubtype="2" presetID="22" grpId="13" fill="hold">
                                  <p:stCondLst>
                                    <p:cond delay="0"/>
                                  </p:stCondLst>
                                  <p:iterate type="el" backwards="0">
                                    <p:tmAbs val="0"/>
                                  </p:iterate>
                                  <p:childTnLst>
                                    <p:set>
                                      <p:cBhvr>
                                        <p:cTn id="63" fill="hold"/>
                                        <p:tgtEl>
                                          <p:spTgt spid="327"/>
                                        </p:tgtEl>
                                        <p:attrNameLst>
                                          <p:attrName>style.visibility</p:attrName>
                                        </p:attrNameLst>
                                      </p:cBhvr>
                                      <p:to>
                                        <p:strVal val="visible"/>
                                      </p:to>
                                    </p:set>
                                    <p:animEffect filter="wipe(right)" transition="in">
                                      <p:cBhvr>
                                        <p:cTn id="64" dur="500"/>
                                        <p:tgtEl>
                                          <p:spTgt spid="327"/>
                                        </p:tgtEl>
                                      </p:cBhvr>
                                    </p:animEffect>
                                  </p:childTnLst>
                                </p:cTn>
                              </p:par>
                            </p:childTnLst>
                          </p:cTn>
                        </p:par>
                        <p:par>
                          <p:cTn id="65" fill="hold">
                            <p:stCondLst>
                              <p:cond delay="6500"/>
                            </p:stCondLst>
                            <p:childTnLst>
                              <p:par>
                                <p:cTn id="66" presetClass="entr" nodeType="afterEffect" presetSubtype="0" presetID="15" grpId="14" fill="hold">
                                  <p:stCondLst>
                                    <p:cond delay="0"/>
                                  </p:stCondLst>
                                  <p:iterate type="el" backwards="0">
                                    <p:tmAbs val="0"/>
                                  </p:iterate>
                                  <p:childTnLst>
                                    <p:set>
                                      <p:cBhvr>
                                        <p:cTn id="67" fill="hold"/>
                                        <p:tgtEl>
                                          <p:spTgt spid="318"/>
                                        </p:tgtEl>
                                        <p:attrNameLst>
                                          <p:attrName>style.visibility</p:attrName>
                                        </p:attrNameLst>
                                      </p:cBhvr>
                                      <p:to>
                                        <p:strVal val="visible"/>
                                      </p:to>
                                    </p:set>
                                    <p:anim calcmode="lin" valueType="num">
                                      <p:cBhvr>
                                        <p:cTn id="68" dur="500" fill="hold"/>
                                        <p:tgtEl>
                                          <p:spTgt spid="318"/>
                                        </p:tgtEl>
                                        <p:attrNameLst>
                                          <p:attrName>ppt_w</p:attrName>
                                        </p:attrNameLst>
                                      </p:cBhvr>
                                      <p:tavLst>
                                        <p:tav tm="0">
                                          <p:val>
                                            <p:fltVal val="0"/>
                                          </p:val>
                                        </p:tav>
                                        <p:tav tm="100000">
                                          <p:val>
                                            <p:strVal val="#ppt_w"/>
                                          </p:val>
                                        </p:tav>
                                      </p:tavLst>
                                    </p:anim>
                                    <p:anim calcmode="lin" valueType="num">
                                      <p:cBhvr>
                                        <p:cTn id="69" dur="500" fill="hold"/>
                                        <p:tgtEl>
                                          <p:spTgt spid="318"/>
                                        </p:tgtEl>
                                        <p:attrNameLst>
                                          <p:attrName>ppt_h</p:attrName>
                                        </p:attrNameLst>
                                      </p:cBhvr>
                                      <p:tavLst>
                                        <p:tav tm="0">
                                          <p:val>
                                            <p:fltVal val="0"/>
                                          </p:val>
                                        </p:tav>
                                        <p:tav tm="100000">
                                          <p:val>
                                            <p:strVal val="#ppt_h"/>
                                          </p:val>
                                        </p:tav>
                                      </p:tavLst>
                                    </p:anim>
                                    <p:anim calcmode="lin" valueType="num">
                                      <p:cBhvr>
                                        <p:cTn id="70" dur="500" fill="hold"/>
                                        <p:tgtEl>
                                          <p:spTgt spid="318"/>
                                        </p:tgtEl>
                                        <p:attrNameLst>
                                          <p:attrName>ppt_x</p:attrName>
                                        </p:attrNameLst>
                                      </p:cBhvr>
                                      <p:tavLst>
                                        <p:tav tm="0" fmla="#ppt_x+(cos(-2*pi*(1-$))*-#ppt_x-sin(-2*pi*(1-$))*(1-#ppt_y))*(1-$)">
                                          <p:val>
                                            <p:fltVal val="0"/>
                                          </p:val>
                                        </p:tav>
                                        <p:tav tm="100000">
                                          <p:val>
                                            <p:fltVal val="1"/>
                                          </p:val>
                                        </p:tav>
                                      </p:tavLst>
                                    </p:anim>
                                    <p:anim calcmode="lin" valueType="num">
                                      <p:cBhvr>
                                        <p:cTn id="71" dur="500" fill="hold"/>
                                        <p:tgtEl>
                                          <p:spTgt spid="318"/>
                                        </p:tgtEl>
                                        <p:attrNameLst>
                                          <p:attrName>ppt_y</p:attrName>
                                        </p:attrNameLst>
                                      </p:cBhvr>
                                      <p:tavLst>
                                        <p:tav tm="0" fmla="#ppt_y+(sin(-2*pi*(1-$))*-#ppt_x+cos(-2*pi*(1-$))*(1-#ppt_y))*(1-$)">
                                          <p:val>
                                            <p:fltVal val="0"/>
                                          </p:val>
                                        </p:tav>
                                        <p:tav tm="100000">
                                          <p:val>
                                            <p:fltVal val="1"/>
                                          </p:val>
                                        </p:tav>
                                      </p:tavLst>
                                    </p:anim>
                                  </p:childTnLst>
                                </p:cTn>
                              </p:par>
                            </p:childTnLst>
                          </p:cTn>
                        </p:par>
                        <p:par>
                          <p:cTn id="72" fill="hold">
                            <p:stCondLst>
                              <p:cond delay="7000"/>
                            </p:stCondLst>
                            <p:childTnLst>
                              <p:par>
                                <p:cTn id="73" presetClass="entr" nodeType="afterEffect" presetSubtype="8" presetID="22" grpId="15" fill="hold">
                                  <p:stCondLst>
                                    <p:cond delay="0"/>
                                  </p:stCondLst>
                                  <p:iterate type="el" backwards="0">
                                    <p:tmAbs val="0"/>
                                  </p:iterate>
                                  <p:childTnLst>
                                    <p:set>
                                      <p:cBhvr>
                                        <p:cTn id="74" fill="hold"/>
                                        <p:tgtEl>
                                          <p:spTgt spid="334"/>
                                        </p:tgtEl>
                                        <p:attrNameLst>
                                          <p:attrName>style.visibility</p:attrName>
                                        </p:attrNameLst>
                                      </p:cBhvr>
                                      <p:to>
                                        <p:strVal val="visible"/>
                                      </p:to>
                                    </p:set>
                                    <p:animEffect filter="wipe(left)" transition="in">
                                      <p:cBhvr>
                                        <p:cTn id="75" dur="500"/>
                                        <p:tgtEl>
                                          <p:spTgt spid="334"/>
                                        </p:tgtEl>
                                      </p:cBhvr>
                                    </p:animEffect>
                                  </p:childTnLst>
                                </p:cTn>
                              </p:par>
                            </p:childTnLst>
                          </p:cTn>
                        </p:par>
                        <p:par>
                          <p:cTn id="76" fill="hold">
                            <p:stCondLst>
                              <p:cond delay="7500"/>
                            </p:stCondLst>
                            <p:childTnLst>
                              <p:par>
                                <p:cTn id="77" presetClass="entr" nodeType="afterEffect" presetSubtype="8" presetID="22" grpId="16" fill="hold">
                                  <p:stCondLst>
                                    <p:cond delay="0"/>
                                  </p:stCondLst>
                                  <p:iterate type="el" backwards="0">
                                    <p:tmAbs val="0"/>
                                  </p:iterate>
                                  <p:childTnLst>
                                    <p:set>
                                      <p:cBhvr>
                                        <p:cTn id="78" fill="hold"/>
                                        <p:tgtEl>
                                          <p:spTgt spid="332"/>
                                        </p:tgtEl>
                                        <p:attrNameLst>
                                          <p:attrName>style.visibility</p:attrName>
                                        </p:attrNameLst>
                                      </p:cBhvr>
                                      <p:to>
                                        <p:strVal val="visible"/>
                                      </p:to>
                                    </p:set>
                                    <p:animEffect filter="wipe(left)" transition="in">
                                      <p:cBhvr>
                                        <p:cTn id="79" dur="500"/>
                                        <p:tgtEl>
                                          <p:spTgt spid="332"/>
                                        </p:tgtEl>
                                      </p:cBhvr>
                                    </p:animEffect>
                                  </p:childTnLst>
                                </p:cTn>
                              </p:par>
                            </p:childTnLst>
                          </p:cTn>
                        </p:par>
                        <p:par>
                          <p:cTn id="80" fill="hold">
                            <p:stCondLst>
                              <p:cond delay="8000"/>
                            </p:stCondLst>
                            <p:childTnLst>
                              <p:par>
                                <p:cTn id="81" presetClass="entr" nodeType="afterEffect" presetSubtype="8" presetID="22" grpId="17" fill="hold">
                                  <p:stCondLst>
                                    <p:cond delay="0"/>
                                  </p:stCondLst>
                                  <p:iterate type="el" backwards="0">
                                    <p:tmAbs val="0"/>
                                  </p:iterate>
                                  <p:childTnLst>
                                    <p:set>
                                      <p:cBhvr>
                                        <p:cTn id="82" fill="hold"/>
                                        <p:tgtEl>
                                          <p:spTgt spid="333"/>
                                        </p:tgtEl>
                                        <p:attrNameLst>
                                          <p:attrName>style.visibility</p:attrName>
                                        </p:attrNameLst>
                                      </p:cBhvr>
                                      <p:to>
                                        <p:strVal val="visible"/>
                                      </p:to>
                                    </p:set>
                                    <p:animEffect filter="wipe(left)" transition="in">
                                      <p:cBhvr>
                                        <p:cTn id="83" dur="500"/>
                                        <p:tgtEl>
                                          <p:spTgt spid="333"/>
                                        </p:tgtEl>
                                      </p:cBhvr>
                                    </p:animEffect>
                                  </p:childTnLst>
                                </p:cTn>
                              </p:par>
                            </p:childTnLst>
                          </p:cTn>
                        </p:par>
                        <p:par>
                          <p:cTn id="84" fill="hold">
                            <p:stCondLst>
                              <p:cond delay="8500"/>
                            </p:stCondLst>
                            <p:childTnLst>
                              <p:par>
                                <p:cTn id="85" presetClass="entr" nodeType="afterEffect" presetSubtype="0" presetID="15" grpId="18" fill="hold">
                                  <p:stCondLst>
                                    <p:cond delay="0"/>
                                  </p:stCondLst>
                                  <p:iterate type="el" backwards="0">
                                    <p:tmAbs val="0"/>
                                  </p:iterate>
                                  <p:childTnLst>
                                    <p:set>
                                      <p:cBhvr>
                                        <p:cTn id="86" fill="hold"/>
                                        <p:tgtEl>
                                          <p:spTgt spid="315"/>
                                        </p:tgtEl>
                                        <p:attrNameLst>
                                          <p:attrName>style.visibility</p:attrName>
                                        </p:attrNameLst>
                                      </p:cBhvr>
                                      <p:to>
                                        <p:strVal val="visible"/>
                                      </p:to>
                                    </p:set>
                                    <p:anim calcmode="lin" valueType="num">
                                      <p:cBhvr>
                                        <p:cTn id="87" dur="500" fill="hold"/>
                                        <p:tgtEl>
                                          <p:spTgt spid="315"/>
                                        </p:tgtEl>
                                        <p:attrNameLst>
                                          <p:attrName>ppt_w</p:attrName>
                                        </p:attrNameLst>
                                      </p:cBhvr>
                                      <p:tavLst>
                                        <p:tav tm="0">
                                          <p:val>
                                            <p:fltVal val="0"/>
                                          </p:val>
                                        </p:tav>
                                        <p:tav tm="100000">
                                          <p:val>
                                            <p:strVal val="#ppt_w"/>
                                          </p:val>
                                        </p:tav>
                                      </p:tavLst>
                                    </p:anim>
                                    <p:anim calcmode="lin" valueType="num">
                                      <p:cBhvr>
                                        <p:cTn id="88" dur="500" fill="hold"/>
                                        <p:tgtEl>
                                          <p:spTgt spid="315"/>
                                        </p:tgtEl>
                                        <p:attrNameLst>
                                          <p:attrName>ppt_h</p:attrName>
                                        </p:attrNameLst>
                                      </p:cBhvr>
                                      <p:tavLst>
                                        <p:tav tm="0">
                                          <p:val>
                                            <p:fltVal val="0"/>
                                          </p:val>
                                        </p:tav>
                                        <p:tav tm="100000">
                                          <p:val>
                                            <p:strVal val="#ppt_h"/>
                                          </p:val>
                                        </p:tav>
                                      </p:tavLst>
                                    </p:anim>
                                    <p:anim calcmode="lin" valueType="num">
                                      <p:cBhvr>
                                        <p:cTn id="89" dur="500" fill="hold"/>
                                        <p:tgtEl>
                                          <p:spTgt spid="315"/>
                                        </p:tgtEl>
                                        <p:attrNameLst>
                                          <p:attrName>ppt_x</p:attrName>
                                        </p:attrNameLst>
                                      </p:cBhvr>
                                      <p:tavLst>
                                        <p:tav tm="0" fmla="#ppt_x+(cos(-2*pi*(1-$))*-#ppt_x-sin(-2*pi*(1-$))*(1-#ppt_y))*(1-$)">
                                          <p:val>
                                            <p:fltVal val="0"/>
                                          </p:val>
                                        </p:tav>
                                        <p:tav tm="100000">
                                          <p:val>
                                            <p:fltVal val="1"/>
                                          </p:val>
                                        </p:tav>
                                      </p:tavLst>
                                    </p:anim>
                                    <p:anim calcmode="lin" valueType="num">
                                      <p:cBhvr>
                                        <p:cTn id="90" dur="500" fill="hold"/>
                                        <p:tgtEl>
                                          <p:spTgt spid="315"/>
                                        </p:tgtEl>
                                        <p:attrNameLst>
                                          <p:attrName>ppt_y</p:attrName>
                                        </p:attrNameLst>
                                      </p:cBhvr>
                                      <p:tavLst>
                                        <p:tav tm="0" fmla="#ppt_y+(sin(-2*pi*(1-$))*-#ppt_x+cos(-2*pi*(1-$))*(1-#ppt_y))*(1-$)">
                                          <p:val>
                                            <p:fltVal val="0"/>
                                          </p:val>
                                        </p:tav>
                                        <p:tav tm="100000">
                                          <p:val>
                                            <p:fltVal val="1"/>
                                          </p:val>
                                        </p:tav>
                                      </p:tavLst>
                                    </p:anim>
                                  </p:childTnLst>
                                </p:cTn>
                              </p:par>
                            </p:childTnLst>
                          </p:cTn>
                        </p:par>
                        <p:par>
                          <p:cTn id="91" fill="hold">
                            <p:stCondLst>
                              <p:cond delay="9000"/>
                            </p:stCondLst>
                            <p:childTnLst>
                              <p:par>
                                <p:cTn id="92" presetClass="entr" nodeType="afterEffect" presetSubtype="8" presetID="22" grpId="19" fill="hold">
                                  <p:stCondLst>
                                    <p:cond delay="0"/>
                                  </p:stCondLst>
                                  <p:iterate type="el" backwards="0">
                                    <p:tmAbs val="0"/>
                                  </p:iterate>
                                  <p:childTnLst>
                                    <p:set>
                                      <p:cBhvr>
                                        <p:cTn id="93" fill="hold"/>
                                        <p:tgtEl>
                                          <p:spTgt spid="335"/>
                                        </p:tgtEl>
                                        <p:attrNameLst>
                                          <p:attrName>style.visibility</p:attrName>
                                        </p:attrNameLst>
                                      </p:cBhvr>
                                      <p:to>
                                        <p:strVal val="visible"/>
                                      </p:to>
                                    </p:set>
                                    <p:animEffect filter="wipe(left)" transition="in">
                                      <p:cBhvr>
                                        <p:cTn id="94" dur="500"/>
                                        <p:tgtEl>
                                          <p:spTgt spid="335"/>
                                        </p:tgtEl>
                                      </p:cBhvr>
                                    </p:animEffect>
                                  </p:childTnLst>
                                </p:cTn>
                              </p:par>
                            </p:childTnLst>
                          </p:cTn>
                        </p:par>
                        <p:par>
                          <p:cTn id="95" fill="hold">
                            <p:stCondLst>
                              <p:cond delay="9500"/>
                            </p:stCondLst>
                            <p:childTnLst>
                              <p:par>
                                <p:cTn id="96" presetClass="entr" nodeType="afterEffect" presetSubtype="8" presetID="22" grpId="20" fill="hold">
                                  <p:stCondLst>
                                    <p:cond delay="0"/>
                                  </p:stCondLst>
                                  <p:iterate type="el" backwards="0">
                                    <p:tmAbs val="0"/>
                                  </p:iterate>
                                  <p:childTnLst>
                                    <p:set>
                                      <p:cBhvr>
                                        <p:cTn id="97" fill="hold"/>
                                        <p:tgtEl>
                                          <p:spTgt spid="330"/>
                                        </p:tgtEl>
                                        <p:attrNameLst>
                                          <p:attrName>style.visibility</p:attrName>
                                        </p:attrNameLst>
                                      </p:cBhvr>
                                      <p:to>
                                        <p:strVal val="visible"/>
                                      </p:to>
                                    </p:set>
                                    <p:animEffect filter="wipe(left)" transition="in">
                                      <p:cBhvr>
                                        <p:cTn id="98" dur="500"/>
                                        <p:tgtEl>
                                          <p:spTgt spid="330"/>
                                        </p:tgtEl>
                                      </p:cBhvr>
                                    </p:animEffect>
                                  </p:childTnLst>
                                </p:cTn>
                              </p:par>
                            </p:childTnLst>
                          </p:cTn>
                        </p:par>
                        <p:par>
                          <p:cTn id="99" fill="hold">
                            <p:stCondLst>
                              <p:cond delay="10000"/>
                            </p:stCondLst>
                            <p:childTnLst>
                              <p:par>
                                <p:cTn id="100" presetClass="entr" nodeType="afterEffect" presetSubtype="8" presetID="22" grpId="21" fill="hold">
                                  <p:stCondLst>
                                    <p:cond delay="0"/>
                                  </p:stCondLst>
                                  <p:iterate type="el" backwards="0">
                                    <p:tmAbs val="0"/>
                                  </p:iterate>
                                  <p:childTnLst>
                                    <p:set>
                                      <p:cBhvr>
                                        <p:cTn id="101" fill="hold"/>
                                        <p:tgtEl>
                                          <p:spTgt spid="331"/>
                                        </p:tgtEl>
                                        <p:attrNameLst>
                                          <p:attrName>style.visibility</p:attrName>
                                        </p:attrNameLst>
                                      </p:cBhvr>
                                      <p:to>
                                        <p:strVal val="visible"/>
                                      </p:to>
                                    </p:set>
                                    <p:animEffect filter="wipe(left)" transition="in">
                                      <p:cBhvr>
                                        <p:cTn id="102" dur="500"/>
                                        <p:tgtEl>
                                          <p:spTgt spid="331"/>
                                        </p:tgtEl>
                                      </p:cBhvr>
                                    </p:animEffect>
                                  </p:childTnLst>
                                </p:cTn>
                              </p:par>
                            </p:childTnLst>
                          </p:cTn>
                        </p:par>
                        <p:par>
                          <p:cTn id="103" fill="hold">
                            <p:stCondLst>
                              <p:cond delay="10500"/>
                            </p:stCondLst>
                            <p:childTnLst>
                              <p:par>
                                <p:cTn id="104" presetClass="entr" nodeType="afterEffect" presetSubtype="0" presetID="15" grpId="22" fill="hold">
                                  <p:stCondLst>
                                    <p:cond delay="0"/>
                                  </p:stCondLst>
                                  <p:iterate type="el" backwards="0">
                                    <p:tmAbs val="0"/>
                                  </p:iterate>
                                  <p:childTnLst>
                                    <p:set>
                                      <p:cBhvr>
                                        <p:cTn id="105" fill="hold"/>
                                        <p:tgtEl>
                                          <p:spTgt spid="304"/>
                                        </p:tgtEl>
                                        <p:attrNameLst>
                                          <p:attrName>style.visibility</p:attrName>
                                        </p:attrNameLst>
                                      </p:cBhvr>
                                      <p:to>
                                        <p:strVal val="visible"/>
                                      </p:to>
                                    </p:set>
                                    <p:anim calcmode="lin" valueType="num">
                                      <p:cBhvr>
                                        <p:cTn id="106" dur="500" fill="hold"/>
                                        <p:tgtEl>
                                          <p:spTgt spid="304"/>
                                        </p:tgtEl>
                                        <p:attrNameLst>
                                          <p:attrName>ppt_w</p:attrName>
                                        </p:attrNameLst>
                                      </p:cBhvr>
                                      <p:tavLst>
                                        <p:tav tm="0">
                                          <p:val>
                                            <p:fltVal val="0"/>
                                          </p:val>
                                        </p:tav>
                                        <p:tav tm="100000">
                                          <p:val>
                                            <p:strVal val="#ppt_w"/>
                                          </p:val>
                                        </p:tav>
                                      </p:tavLst>
                                    </p:anim>
                                    <p:anim calcmode="lin" valueType="num">
                                      <p:cBhvr>
                                        <p:cTn id="107" dur="500" fill="hold"/>
                                        <p:tgtEl>
                                          <p:spTgt spid="304"/>
                                        </p:tgtEl>
                                        <p:attrNameLst>
                                          <p:attrName>ppt_h</p:attrName>
                                        </p:attrNameLst>
                                      </p:cBhvr>
                                      <p:tavLst>
                                        <p:tav tm="0">
                                          <p:val>
                                            <p:fltVal val="0"/>
                                          </p:val>
                                        </p:tav>
                                        <p:tav tm="100000">
                                          <p:val>
                                            <p:strVal val="#ppt_h"/>
                                          </p:val>
                                        </p:tav>
                                      </p:tavLst>
                                    </p:anim>
                                    <p:anim calcmode="lin" valueType="num">
                                      <p:cBhvr>
                                        <p:cTn id="108" dur="500" fill="hold"/>
                                        <p:tgtEl>
                                          <p:spTgt spid="304"/>
                                        </p:tgtEl>
                                        <p:attrNameLst>
                                          <p:attrName>ppt_x</p:attrName>
                                        </p:attrNameLst>
                                      </p:cBhvr>
                                      <p:tavLst>
                                        <p:tav tm="0" fmla="#ppt_x+(cos(-2*pi*(1-$))*-#ppt_x-sin(-2*pi*(1-$))*(1-#ppt_y))*(1-$)">
                                          <p:val>
                                            <p:fltVal val="0"/>
                                          </p:val>
                                        </p:tav>
                                        <p:tav tm="100000">
                                          <p:val>
                                            <p:fltVal val="1"/>
                                          </p:val>
                                        </p:tav>
                                      </p:tavLst>
                                    </p:anim>
                                    <p:anim calcmode="lin" valueType="num">
                                      <p:cBhvr>
                                        <p:cTn id="109" dur="500" fill="hold"/>
                                        <p:tgtEl>
                                          <p:spTgt spid="304"/>
                                        </p:tgtEl>
                                        <p:attrNameLst>
                                          <p:attrName>ppt_y</p:attrName>
                                        </p:attrNameLst>
                                      </p:cBhvr>
                                      <p:tavLst>
                                        <p:tav tm="0" fmla="#ppt_y+(sin(-2*pi*(1-$))*-#ppt_x+cos(-2*pi*(1-$))*(1-#ppt_y))*(1-$)">
                                          <p:val>
                                            <p:fltVal val="0"/>
                                          </p:val>
                                        </p:tav>
                                        <p:tav tm="100000">
                                          <p:val>
                                            <p:fltVal val="1"/>
                                          </p:val>
                                        </p:tav>
                                      </p:tavLst>
                                    </p:anim>
                                  </p:childTnLst>
                                </p:cTn>
                              </p:par>
                            </p:childTnLst>
                          </p:cTn>
                        </p:par>
                        <p:par>
                          <p:cTn id="110" fill="hold">
                            <p:stCondLst>
                              <p:cond delay="11000"/>
                            </p:stCondLst>
                            <p:childTnLst>
                              <p:par>
                                <p:cTn id="111" presetClass="entr" nodeType="afterEffect" presetSubtype="8" presetID="22" grpId="23" fill="hold">
                                  <p:stCondLst>
                                    <p:cond delay="0"/>
                                  </p:stCondLst>
                                  <p:iterate type="el" backwards="0">
                                    <p:tmAbs val="0"/>
                                  </p:iterate>
                                  <p:childTnLst>
                                    <p:set>
                                      <p:cBhvr>
                                        <p:cTn id="112" fill="hold"/>
                                        <p:tgtEl>
                                          <p:spTgt spid="336"/>
                                        </p:tgtEl>
                                        <p:attrNameLst>
                                          <p:attrName>style.visibility</p:attrName>
                                        </p:attrNameLst>
                                      </p:cBhvr>
                                      <p:to>
                                        <p:strVal val="visible"/>
                                      </p:to>
                                    </p:set>
                                    <p:animEffect filter="wipe(left)" transition="in">
                                      <p:cBhvr>
                                        <p:cTn id="113" dur="500"/>
                                        <p:tgtEl>
                                          <p:spTgt spid="336"/>
                                        </p:tgtEl>
                                      </p:cBhvr>
                                    </p:animEffect>
                                  </p:childTnLst>
                                </p:cTn>
                              </p:par>
                            </p:childTnLst>
                          </p:cTn>
                        </p:par>
                        <p:par>
                          <p:cTn id="114" fill="hold">
                            <p:stCondLst>
                              <p:cond delay="11500"/>
                            </p:stCondLst>
                            <p:childTnLst>
                              <p:par>
                                <p:cTn id="115" presetClass="entr" nodeType="afterEffect" presetSubtype="8" presetID="22" grpId="24" fill="hold">
                                  <p:stCondLst>
                                    <p:cond delay="0"/>
                                  </p:stCondLst>
                                  <p:iterate type="el" backwards="0">
                                    <p:tmAbs val="0"/>
                                  </p:iterate>
                                  <p:childTnLst>
                                    <p:set>
                                      <p:cBhvr>
                                        <p:cTn id="116" fill="hold"/>
                                        <p:tgtEl>
                                          <p:spTgt spid="328"/>
                                        </p:tgtEl>
                                        <p:attrNameLst>
                                          <p:attrName>style.visibility</p:attrName>
                                        </p:attrNameLst>
                                      </p:cBhvr>
                                      <p:to>
                                        <p:strVal val="visible"/>
                                      </p:to>
                                    </p:set>
                                    <p:animEffect filter="wipe(left)" transition="in">
                                      <p:cBhvr>
                                        <p:cTn id="117" dur="500"/>
                                        <p:tgtEl>
                                          <p:spTgt spid="328"/>
                                        </p:tgtEl>
                                      </p:cBhvr>
                                    </p:animEffect>
                                  </p:childTnLst>
                                </p:cTn>
                              </p:par>
                            </p:childTnLst>
                          </p:cTn>
                        </p:par>
                        <p:par>
                          <p:cTn id="118" fill="hold">
                            <p:stCondLst>
                              <p:cond delay="12000"/>
                            </p:stCondLst>
                            <p:childTnLst>
                              <p:par>
                                <p:cTn id="119" presetClass="entr" nodeType="afterEffect" presetSubtype="8" presetID="22" grpId="25" fill="hold">
                                  <p:stCondLst>
                                    <p:cond delay="0"/>
                                  </p:stCondLst>
                                  <p:iterate type="el" backwards="0">
                                    <p:tmAbs val="0"/>
                                  </p:iterate>
                                  <p:childTnLst>
                                    <p:set>
                                      <p:cBhvr>
                                        <p:cTn id="120" fill="hold"/>
                                        <p:tgtEl>
                                          <p:spTgt spid="329"/>
                                        </p:tgtEl>
                                        <p:attrNameLst>
                                          <p:attrName>style.visibility</p:attrName>
                                        </p:attrNameLst>
                                      </p:cBhvr>
                                      <p:to>
                                        <p:strVal val="visible"/>
                                      </p:to>
                                    </p:set>
                                    <p:animEffect filter="wipe(left)" transition="in">
                                      <p:cBhvr>
                                        <p:cTn id="121" dur="500"/>
                                        <p:tgtEl>
                                          <p:spTgt spid="329"/>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304" grpId="22"/>
      <p:bldP build="whole" bldLvl="1" animBg="1" rev="0" advAuto="0" spid="322" grpId="4"/>
      <p:bldP build="whole" bldLvl="1" animBg="1" rev="0" advAuto="0" spid="315" grpId="18"/>
      <p:bldP build="whole" bldLvl="1" animBg="1" rev="0" advAuto="0" spid="321" grpId="3"/>
      <p:bldP build="whole" bldLvl="1" animBg="1" rev="0" advAuto="0" spid="334" grpId="15"/>
      <p:bldP build="whole" bldLvl="1" animBg="1" rev="0" advAuto="0" spid="335" grpId="19"/>
      <p:bldP build="whole" bldLvl="1" animBg="1" rev="0" advAuto="0" spid="323" grpId="5"/>
      <p:bldP build="whole" bldLvl="1" animBg="1" rev="0" advAuto="0" spid="332" grpId="16"/>
      <p:bldP build="whole" bldLvl="1" animBg="1" rev="0" advAuto="0" spid="333" grpId="17"/>
      <p:bldP build="whole" bldLvl="1" animBg="1" rev="0" advAuto="0" spid="336" grpId="23"/>
      <p:bldP build="whole" bldLvl="1" animBg="1" rev="0" advAuto="0" spid="320" grpId="7"/>
      <p:bldP build="whole" bldLvl="1" animBg="1" rev="0" advAuto="0" spid="331" grpId="21"/>
      <p:bldP build="whole" bldLvl="1" animBg="1" rev="0" advAuto="0" spid="298" grpId="1"/>
      <p:bldP build="whole" bldLvl="1" animBg="1" rev="0" advAuto="0" spid="339" grpId="10"/>
      <p:bldP build="whole" bldLvl="1" animBg="1" rev="0" advAuto="0" spid="324" grpId="8"/>
      <p:bldP build="whole" bldLvl="1" animBg="1" rev="0" advAuto="0" spid="319" grpId="11"/>
      <p:bldP build="whole" bldLvl="1" animBg="1" rev="0" advAuto="0" spid="330" grpId="20"/>
      <p:bldP build="whole" bldLvl="1" animBg="1" rev="0" advAuto="0" spid="326" grpId="12"/>
      <p:bldP build="whole" bldLvl="1" animBg="1" rev="0" advAuto="0" spid="328" grpId="24"/>
      <p:bldP build="whole" bldLvl="1" animBg="1" rev="0" advAuto="0" spid="301" grpId="2"/>
      <p:bldP build="whole" bldLvl="1" animBg="1" rev="0" advAuto="0" spid="325" grpId="9"/>
      <p:bldP build="whole" bldLvl="1" animBg="1" rev="0" advAuto="0" spid="318" grpId="14"/>
      <p:bldP build="whole" bldLvl="1" animBg="1" rev="0" advAuto="0" spid="309" grpId="6"/>
      <p:bldP build="whole" bldLvl="1" animBg="1" rev="0" advAuto="0" spid="329" grpId="25"/>
      <p:bldP build="whole" bldLvl="1" animBg="1" rev="0" advAuto="0" spid="327" grpId="13"/>
    </p:bldLst>
  </p:timing>
</p:sld>
</file>

<file path=ppt/slides/slide1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grpSp>
        <p:nvGrpSpPr>
          <p:cNvPr id="352" name="组合 36"/>
          <p:cNvGrpSpPr/>
          <p:nvPr/>
        </p:nvGrpSpPr>
        <p:grpSpPr>
          <a:xfrm>
            <a:off x="428625" y="1638300"/>
            <a:ext cx="2614614" cy="1276350"/>
            <a:chOff x="0" y="0"/>
            <a:chExt cx="2614613" cy="1276350"/>
          </a:xfrm>
        </p:grpSpPr>
        <p:grpSp>
          <p:nvGrpSpPr>
            <p:cNvPr id="350" name="组合 20"/>
            <p:cNvGrpSpPr/>
            <p:nvPr/>
          </p:nvGrpSpPr>
          <p:grpSpPr>
            <a:xfrm>
              <a:off x="0" y="0"/>
              <a:ext cx="2614614" cy="1276350"/>
              <a:chOff x="0" y="0"/>
              <a:chExt cx="2614613" cy="1276350"/>
            </a:xfrm>
          </p:grpSpPr>
          <p:sp>
            <p:nvSpPr>
              <p:cNvPr id="344" name="圆角矩形 1"/>
              <p:cNvSpPr/>
              <p:nvPr/>
            </p:nvSpPr>
            <p:spPr>
              <a:xfrm>
                <a:off x="0" y="0"/>
                <a:ext cx="2614614" cy="1276350"/>
              </a:xfrm>
              <a:prstGeom prst="roundRect">
                <a:avLst>
                  <a:gd name="adj" fmla="val 4167"/>
                </a:avLst>
              </a:prstGeom>
              <a:solidFill>
                <a:schemeClr val="accent1"/>
              </a:solidFill>
              <a:ln w="12700" cap="flat">
                <a:solidFill>
                  <a:srgbClr val="D9D9D9">
                    <a:alpha val="52156"/>
                  </a:srgbClr>
                </a:solidFill>
                <a:prstDash val="solid"/>
                <a:round/>
              </a:ln>
              <a:effectLst>
                <a:outerShdw sx="100000" sy="100000" kx="0" ky="0" algn="b" rotWithShape="0" blurRad="0" dist="12700" dir="5400000">
                  <a:srgbClr val="000000">
                    <a:alpha val="26999"/>
                  </a:srgbClr>
                </a:outerShdw>
              </a:effectLst>
            </p:spPr>
            <p:txBody>
              <a:bodyPr wrap="square" lIns="45719" tIns="45719" rIns="45719" bIns="45719" numCol="1" anchor="ctr">
                <a:noAutofit/>
              </a:bodyPr>
              <a:lstStyle/>
              <a:p>
                <a:pPr algn="ctr">
                  <a:defRPr>
                    <a:solidFill>
                      <a:srgbClr val="FFFFFF"/>
                    </a:solidFill>
                    <a:latin typeface="Impact"/>
                    <a:ea typeface="Impact"/>
                    <a:cs typeface="Impact"/>
                    <a:sym typeface="Impact"/>
                  </a:defRPr>
                </a:pPr>
              </a:p>
            </p:txBody>
          </p:sp>
          <p:sp>
            <p:nvSpPr>
              <p:cNvPr id="345" name="圆角矩形 2"/>
              <p:cNvSpPr/>
              <p:nvPr/>
            </p:nvSpPr>
            <p:spPr>
              <a:xfrm>
                <a:off x="1467099" y="135169"/>
                <a:ext cx="1005736" cy="1006013"/>
              </a:xfrm>
              <a:prstGeom prst="roundRect">
                <a:avLst>
                  <a:gd name="adj" fmla="val 4333"/>
                </a:avLst>
              </a:prstGeom>
              <a:solidFill>
                <a:schemeClr val="accent1"/>
              </a:solidFill>
              <a:ln w="9525" cap="flat">
                <a:solidFill>
                  <a:srgbClr val="FFFFFF"/>
                </a:solidFill>
                <a:prstDash val="solid"/>
                <a:round/>
              </a:ln>
              <a:effectLst/>
            </p:spPr>
            <p:txBody>
              <a:bodyPr wrap="square" lIns="45719" tIns="45719" rIns="45719" bIns="45719" numCol="1" anchor="ctr">
                <a:noAutofit/>
              </a:bodyPr>
              <a:lstStyle/>
              <a:p>
                <a:pPr algn="ctr">
                  <a:defRPr>
                    <a:solidFill>
                      <a:srgbClr val="FFFFFF"/>
                    </a:solidFill>
                    <a:latin typeface="Impact"/>
                    <a:ea typeface="Impact"/>
                    <a:cs typeface="Impact"/>
                    <a:sym typeface="Impact"/>
                  </a:defRPr>
                </a:pPr>
              </a:p>
            </p:txBody>
          </p:sp>
          <p:grpSp>
            <p:nvGrpSpPr>
              <p:cNvPr id="349" name="组合 6"/>
              <p:cNvGrpSpPr/>
              <p:nvPr/>
            </p:nvGrpSpPr>
            <p:grpSpPr>
              <a:xfrm>
                <a:off x="1691220" y="375361"/>
                <a:ext cx="557493" cy="528720"/>
                <a:chOff x="0" y="0"/>
                <a:chExt cx="557491" cy="528719"/>
              </a:xfrm>
            </p:grpSpPr>
            <p:sp>
              <p:nvSpPr>
                <p:cNvPr id="346" name="Freeform 7"/>
                <p:cNvSpPr/>
                <p:nvPr/>
              </p:nvSpPr>
              <p:spPr>
                <a:xfrm>
                  <a:off x="0" y="0"/>
                  <a:ext cx="557492" cy="528720"/>
                </a:xfrm>
                <a:custGeom>
                  <a:avLst/>
                  <a:gdLst/>
                  <a:ahLst/>
                  <a:cxnLst>
                    <a:cxn ang="0">
                      <a:pos x="wd2" y="hd2"/>
                    </a:cxn>
                    <a:cxn ang="5400000">
                      <a:pos x="wd2" y="hd2"/>
                    </a:cxn>
                    <a:cxn ang="10800000">
                      <a:pos x="wd2" y="hd2"/>
                    </a:cxn>
                    <a:cxn ang="16200000">
                      <a:pos x="wd2" y="hd2"/>
                    </a:cxn>
                  </a:cxnLst>
                  <a:rect l="0" t="0" r="r" b="b"/>
                  <a:pathLst>
                    <a:path w="21600" h="21474" fill="norm" stroke="1" extrusionOk="0">
                      <a:moveTo>
                        <a:pt x="18240" y="21474"/>
                      </a:moveTo>
                      <a:cubicBezTo>
                        <a:pt x="9600" y="21474"/>
                        <a:pt x="9600" y="21474"/>
                        <a:pt x="9600" y="21474"/>
                      </a:cubicBezTo>
                      <a:cubicBezTo>
                        <a:pt x="9600" y="13772"/>
                        <a:pt x="9600" y="13772"/>
                        <a:pt x="9600" y="13772"/>
                      </a:cubicBezTo>
                      <a:cubicBezTo>
                        <a:pt x="6880" y="13772"/>
                        <a:pt x="6880" y="13772"/>
                        <a:pt x="6880" y="13772"/>
                      </a:cubicBezTo>
                      <a:cubicBezTo>
                        <a:pt x="6880" y="21474"/>
                        <a:pt x="6880" y="21474"/>
                        <a:pt x="6880" y="21474"/>
                      </a:cubicBezTo>
                      <a:cubicBezTo>
                        <a:pt x="3360" y="21474"/>
                        <a:pt x="3360" y="21474"/>
                        <a:pt x="3360" y="21474"/>
                      </a:cubicBezTo>
                      <a:cubicBezTo>
                        <a:pt x="2560" y="21474"/>
                        <a:pt x="2080" y="20804"/>
                        <a:pt x="2080" y="20134"/>
                      </a:cubicBezTo>
                      <a:cubicBezTo>
                        <a:pt x="2080" y="12432"/>
                        <a:pt x="2080" y="12432"/>
                        <a:pt x="2080" y="12432"/>
                      </a:cubicBezTo>
                      <a:cubicBezTo>
                        <a:pt x="640" y="12432"/>
                        <a:pt x="640" y="12432"/>
                        <a:pt x="640" y="12432"/>
                      </a:cubicBezTo>
                      <a:cubicBezTo>
                        <a:pt x="480" y="12265"/>
                        <a:pt x="480" y="12265"/>
                        <a:pt x="480" y="12265"/>
                      </a:cubicBezTo>
                      <a:cubicBezTo>
                        <a:pt x="160" y="11930"/>
                        <a:pt x="0" y="11595"/>
                        <a:pt x="0" y="11260"/>
                      </a:cubicBezTo>
                      <a:cubicBezTo>
                        <a:pt x="0" y="10925"/>
                        <a:pt x="160" y="10590"/>
                        <a:pt x="480" y="10255"/>
                      </a:cubicBezTo>
                      <a:cubicBezTo>
                        <a:pt x="9920" y="376"/>
                        <a:pt x="9920" y="376"/>
                        <a:pt x="9920" y="376"/>
                      </a:cubicBezTo>
                      <a:cubicBezTo>
                        <a:pt x="10400" y="-126"/>
                        <a:pt x="11200" y="-126"/>
                        <a:pt x="11680" y="376"/>
                      </a:cubicBezTo>
                      <a:cubicBezTo>
                        <a:pt x="21120" y="10255"/>
                        <a:pt x="21120" y="10255"/>
                        <a:pt x="21120" y="10255"/>
                      </a:cubicBezTo>
                      <a:cubicBezTo>
                        <a:pt x="21440" y="10590"/>
                        <a:pt x="21600" y="10925"/>
                        <a:pt x="21600" y="11260"/>
                      </a:cubicBezTo>
                      <a:cubicBezTo>
                        <a:pt x="21600" y="11595"/>
                        <a:pt x="21440" y="11930"/>
                        <a:pt x="21120" y="12265"/>
                      </a:cubicBezTo>
                      <a:cubicBezTo>
                        <a:pt x="20960" y="12432"/>
                        <a:pt x="20960" y="12432"/>
                        <a:pt x="20960" y="12432"/>
                      </a:cubicBezTo>
                      <a:cubicBezTo>
                        <a:pt x="19520" y="12432"/>
                        <a:pt x="19520" y="12432"/>
                        <a:pt x="19520" y="12432"/>
                      </a:cubicBezTo>
                      <a:cubicBezTo>
                        <a:pt x="19520" y="20134"/>
                        <a:pt x="19520" y="20134"/>
                        <a:pt x="19520" y="20134"/>
                      </a:cubicBezTo>
                      <a:cubicBezTo>
                        <a:pt x="19520" y="20804"/>
                        <a:pt x="19040" y="21474"/>
                        <a:pt x="18240" y="21474"/>
                      </a:cubicBezTo>
                      <a:close/>
                      <a:moveTo>
                        <a:pt x="1600" y="11093"/>
                      </a:moveTo>
                      <a:cubicBezTo>
                        <a:pt x="3360" y="11093"/>
                        <a:pt x="3360" y="11093"/>
                        <a:pt x="3360" y="11093"/>
                      </a:cubicBezTo>
                      <a:cubicBezTo>
                        <a:pt x="3360" y="20134"/>
                        <a:pt x="3360" y="20134"/>
                        <a:pt x="3360" y="20134"/>
                      </a:cubicBezTo>
                      <a:cubicBezTo>
                        <a:pt x="5440" y="19967"/>
                        <a:pt x="5440" y="19967"/>
                        <a:pt x="5440" y="19967"/>
                      </a:cubicBezTo>
                      <a:cubicBezTo>
                        <a:pt x="5440" y="13604"/>
                        <a:pt x="5440" y="13604"/>
                        <a:pt x="5440" y="13604"/>
                      </a:cubicBezTo>
                      <a:cubicBezTo>
                        <a:pt x="5440" y="12934"/>
                        <a:pt x="5920" y="12432"/>
                        <a:pt x="6560" y="12432"/>
                      </a:cubicBezTo>
                      <a:cubicBezTo>
                        <a:pt x="9920" y="12432"/>
                        <a:pt x="9920" y="12432"/>
                        <a:pt x="9920" y="12432"/>
                      </a:cubicBezTo>
                      <a:cubicBezTo>
                        <a:pt x="10400" y="12432"/>
                        <a:pt x="10880" y="12934"/>
                        <a:pt x="10880" y="13604"/>
                      </a:cubicBezTo>
                      <a:cubicBezTo>
                        <a:pt x="10880" y="19967"/>
                        <a:pt x="10880" y="19967"/>
                        <a:pt x="10880" y="19967"/>
                      </a:cubicBezTo>
                      <a:cubicBezTo>
                        <a:pt x="18240" y="19967"/>
                        <a:pt x="18240" y="19967"/>
                        <a:pt x="18240" y="19967"/>
                      </a:cubicBezTo>
                      <a:cubicBezTo>
                        <a:pt x="18240" y="11093"/>
                        <a:pt x="18240" y="11093"/>
                        <a:pt x="18240" y="11093"/>
                      </a:cubicBezTo>
                      <a:cubicBezTo>
                        <a:pt x="20000" y="11093"/>
                        <a:pt x="20000" y="11093"/>
                        <a:pt x="20000" y="11093"/>
                      </a:cubicBezTo>
                      <a:cubicBezTo>
                        <a:pt x="10880" y="1381"/>
                        <a:pt x="10880" y="1381"/>
                        <a:pt x="10880" y="1381"/>
                      </a:cubicBezTo>
                      <a:lnTo>
                        <a:pt x="1600" y="11093"/>
                      </a:lnTo>
                      <a:close/>
                    </a:path>
                  </a:pathLst>
                </a:custGeom>
                <a:solidFill>
                  <a:srgbClr val="FFFFFF"/>
                </a:solidFill>
                <a:ln w="12700" cap="flat">
                  <a:noFill/>
                  <a:miter lim="400000"/>
                </a:ln>
                <a:effectLst/>
              </p:spPr>
              <p:txBody>
                <a:bodyPr wrap="square" lIns="45719" tIns="45719" rIns="45719" bIns="45719" numCol="1" anchor="t">
                  <a:noAutofit/>
                </a:bodyPr>
                <a:lstStyle/>
                <a:p>
                  <a:pPr>
                    <a:defRPr>
                      <a:solidFill>
                        <a:srgbClr val="FFFFFF"/>
                      </a:solidFill>
                      <a:latin typeface="Impact"/>
                      <a:ea typeface="Impact"/>
                      <a:cs typeface="Impact"/>
                      <a:sym typeface="Impact"/>
                    </a:defRPr>
                  </a:pPr>
                </a:p>
              </p:txBody>
            </p:sp>
            <p:sp>
              <p:nvSpPr>
                <p:cNvPr id="347" name="Freeform 8"/>
                <p:cNvSpPr/>
                <p:nvPr/>
              </p:nvSpPr>
              <p:spPr>
                <a:xfrm>
                  <a:off x="309885" y="314475"/>
                  <a:ext cx="139753" cy="127635"/>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7153" y="21600"/>
                      </a:moveTo>
                      <a:cubicBezTo>
                        <a:pt x="4447" y="21600"/>
                        <a:pt x="4447" y="21600"/>
                        <a:pt x="4447" y="21600"/>
                      </a:cubicBezTo>
                      <a:cubicBezTo>
                        <a:pt x="1906" y="21600"/>
                        <a:pt x="0" y="19510"/>
                        <a:pt x="0" y="16723"/>
                      </a:cubicBezTo>
                      <a:cubicBezTo>
                        <a:pt x="0" y="4181"/>
                        <a:pt x="0" y="4181"/>
                        <a:pt x="0" y="4181"/>
                      </a:cubicBezTo>
                      <a:cubicBezTo>
                        <a:pt x="0" y="2090"/>
                        <a:pt x="1906" y="0"/>
                        <a:pt x="4447" y="0"/>
                      </a:cubicBezTo>
                      <a:cubicBezTo>
                        <a:pt x="17153" y="0"/>
                        <a:pt x="17153" y="0"/>
                        <a:pt x="17153" y="0"/>
                      </a:cubicBezTo>
                      <a:cubicBezTo>
                        <a:pt x="19694" y="0"/>
                        <a:pt x="21600" y="2090"/>
                        <a:pt x="21600" y="4181"/>
                      </a:cubicBezTo>
                      <a:cubicBezTo>
                        <a:pt x="21600" y="16723"/>
                        <a:pt x="21600" y="16723"/>
                        <a:pt x="21600" y="16723"/>
                      </a:cubicBezTo>
                      <a:cubicBezTo>
                        <a:pt x="21600" y="19510"/>
                        <a:pt x="19694" y="21600"/>
                        <a:pt x="17153" y="21600"/>
                      </a:cubicBezTo>
                      <a:close/>
                      <a:moveTo>
                        <a:pt x="5718" y="16026"/>
                      </a:moveTo>
                      <a:cubicBezTo>
                        <a:pt x="16518" y="16026"/>
                        <a:pt x="16518" y="16026"/>
                        <a:pt x="16518" y="16026"/>
                      </a:cubicBezTo>
                      <a:cubicBezTo>
                        <a:pt x="16518" y="5574"/>
                        <a:pt x="16518" y="5574"/>
                        <a:pt x="16518" y="5574"/>
                      </a:cubicBezTo>
                      <a:cubicBezTo>
                        <a:pt x="5718" y="5574"/>
                        <a:pt x="5718" y="5574"/>
                        <a:pt x="5718" y="5574"/>
                      </a:cubicBezTo>
                      <a:lnTo>
                        <a:pt x="5718" y="16026"/>
                      </a:lnTo>
                      <a:close/>
                    </a:path>
                  </a:pathLst>
                </a:custGeom>
                <a:solidFill>
                  <a:srgbClr val="FFFFFF"/>
                </a:solidFill>
                <a:ln w="12700" cap="flat">
                  <a:noFill/>
                  <a:miter lim="400000"/>
                </a:ln>
                <a:effectLst/>
              </p:spPr>
              <p:txBody>
                <a:bodyPr wrap="square" lIns="45719" tIns="45719" rIns="45719" bIns="45719" numCol="1" anchor="t">
                  <a:noAutofit/>
                </a:bodyPr>
                <a:lstStyle/>
                <a:p>
                  <a:pPr>
                    <a:defRPr>
                      <a:solidFill>
                        <a:srgbClr val="FFFFFF"/>
                      </a:solidFill>
                      <a:latin typeface="Impact"/>
                      <a:ea typeface="Impact"/>
                      <a:cs typeface="Impact"/>
                      <a:sym typeface="Impact"/>
                    </a:defRPr>
                  </a:pPr>
                </a:p>
              </p:txBody>
            </p:sp>
            <p:sp>
              <p:nvSpPr>
                <p:cNvPr id="348" name="Freeform 9"/>
                <p:cNvSpPr/>
                <p:nvPr/>
              </p:nvSpPr>
              <p:spPr>
                <a:xfrm>
                  <a:off x="375204" y="42491"/>
                  <a:ext cx="127601" cy="211206"/>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21600" y="21600"/>
                      </a:moveTo>
                      <a:cubicBezTo>
                        <a:pt x="0" y="8471"/>
                        <a:pt x="0" y="8471"/>
                        <a:pt x="0" y="8471"/>
                      </a:cubicBezTo>
                      <a:cubicBezTo>
                        <a:pt x="0" y="2965"/>
                        <a:pt x="0" y="2965"/>
                        <a:pt x="0" y="2965"/>
                      </a:cubicBezTo>
                      <a:cubicBezTo>
                        <a:pt x="0" y="1271"/>
                        <a:pt x="2090" y="0"/>
                        <a:pt x="4181" y="0"/>
                      </a:cubicBezTo>
                      <a:cubicBezTo>
                        <a:pt x="17419" y="0"/>
                        <a:pt x="17419" y="0"/>
                        <a:pt x="17419" y="0"/>
                      </a:cubicBezTo>
                      <a:cubicBezTo>
                        <a:pt x="19510" y="0"/>
                        <a:pt x="21600" y="1271"/>
                        <a:pt x="21600" y="2965"/>
                      </a:cubicBezTo>
                      <a:lnTo>
                        <a:pt x="21600" y="21600"/>
                      </a:lnTo>
                      <a:close/>
                      <a:moveTo>
                        <a:pt x="5574" y="7200"/>
                      </a:moveTo>
                      <a:cubicBezTo>
                        <a:pt x="16026" y="13553"/>
                        <a:pt x="16026" y="13553"/>
                        <a:pt x="16026" y="13553"/>
                      </a:cubicBezTo>
                      <a:cubicBezTo>
                        <a:pt x="16026" y="3388"/>
                        <a:pt x="16026" y="3388"/>
                        <a:pt x="16026" y="3388"/>
                      </a:cubicBezTo>
                      <a:cubicBezTo>
                        <a:pt x="5574" y="3388"/>
                        <a:pt x="5574" y="3388"/>
                        <a:pt x="5574" y="3388"/>
                      </a:cubicBezTo>
                      <a:lnTo>
                        <a:pt x="5574" y="7200"/>
                      </a:lnTo>
                      <a:close/>
                    </a:path>
                  </a:pathLst>
                </a:custGeom>
                <a:solidFill>
                  <a:srgbClr val="FFFFFF"/>
                </a:solidFill>
                <a:ln w="12700" cap="flat">
                  <a:noFill/>
                  <a:miter lim="400000"/>
                </a:ln>
                <a:effectLst/>
              </p:spPr>
              <p:txBody>
                <a:bodyPr wrap="square" lIns="45719" tIns="45719" rIns="45719" bIns="45719" numCol="1" anchor="t">
                  <a:noAutofit/>
                </a:bodyPr>
                <a:lstStyle/>
                <a:p>
                  <a:pPr>
                    <a:defRPr>
                      <a:solidFill>
                        <a:srgbClr val="FFFFFF"/>
                      </a:solidFill>
                      <a:latin typeface="Impact"/>
                      <a:ea typeface="Impact"/>
                      <a:cs typeface="Impact"/>
                      <a:sym typeface="Impact"/>
                    </a:defRPr>
                  </a:pPr>
                </a:p>
              </p:txBody>
            </p:sp>
          </p:grpSp>
        </p:grpSp>
        <p:sp>
          <p:nvSpPr>
            <p:cNvPr id="351" name="文本框 25"/>
            <p:cNvSpPr txBox="1"/>
            <p:nvPr/>
          </p:nvSpPr>
          <p:spPr>
            <a:xfrm>
              <a:off x="63648" y="414655"/>
              <a:ext cx="1374141" cy="44704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45719" tIns="45719" rIns="45719" bIns="45719" numCol="1" anchor="t">
              <a:spAutoFit/>
            </a:bodyPr>
            <a:lstStyle>
              <a:lvl1pPr>
                <a:defRPr sz="2000">
                  <a:solidFill>
                    <a:srgbClr val="FFFFFF"/>
                  </a:solidFill>
                  <a:latin typeface="方正黑体简体"/>
                  <a:ea typeface="方正黑体简体"/>
                  <a:cs typeface="方正黑体简体"/>
                  <a:sym typeface="方正黑体简体"/>
                </a:defRPr>
              </a:lvl1pPr>
            </a:lstStyle>
            <a:p>
              <a:pPr/>
              <a:r>
                <a:t>主人翁意识</a:t>
              </a:r>
            </a:p>
          </p:txBody>
        </p:sp>
      </p:grpSp>
      <p:grpSp>
        <p:nvGrpSpPr>
          <p:cNvPr id="358" name="组合 37"/>
          <p:cNvGrpSpPr/>
          <p:nvPr/>
        </p:nvGrpSpPr>
        <p:grpSpPr>
          <a:xfrm>
            <a:off x="3286125" y="1638300"/>
            <a:ext cx="2614614" cy="1276350"/>
            <a:chOff x="0" y="0"/>
            <a:chExt cx="2614613" cy="1276350"/>
          </a:xfrm>
        </p:grpSpPr>
        <p:grpSp>
          <p:nvGrpSpPr>
            <p:cNvPr id="356" name="组合 21"/>
            <p:cNvGrpSpPr/>
            <p:nvPr/>
          </p:nvGrpSpPr>
          <p:grpSpPr>
            <a:xfrm>
              <a:off x="0" y="0"/>
              <a:ext cx="2614614" cy="1276350"/>
              <a:chOff x="0" y="0"/>
              <a:chExt cx="2614613" cy="1276350"/>
            </a:xfrm>
          </p:grpSpPr>
          <p:sp>
            <p:nvSpPr>
              <p:cNvPr id="353" name="圆角矩形 12"/>
              <p:cNvSpPr/>
              <p:nvPr/>
            </p:nvSpPr>
            <p:spPr>
              <a:xfrm>
                <a:off x="0" y="0"/>
                <a:ext cx="2614614" cy="1276350"/>
              </a:xfrm>
              <a:prstGeom prst="roundRect">
                <a:avLst>
                  <a:gd name="adj" fmla="val 4167"/>
                </a:avLst>
              </a:prstGeom>
              <a:solidFill>
                <a:srgbClr val="0070C0"/>
              </a:solidFill>
              <a:ln w="12700" cap="flat">
                <a:solidFill>
                  <a:srgbClr val="D9D9D9">
                    <a:alpha val="52156"/>
                  </a:srgbClr>
                </a:solidFill>
                <a:prstDash val="solid"/>
                <a:round/>
              </a:ln>
              <a:effectLst>
                <a:outerShdw sx="100000" sy="100000" kx="0" ky="0" algn="b" rotWithShape="0" blurRad="0" dist="12700" dir="5400000">
                  <a:srgbClr val="000000">
                    <a:alpha val="26999"/>
                  </a:srgbClr>
                </a:outerShdw>
              </a:effectLst>
            </p:spPr>
            <p:txBody>
              <a:bodyPr wrap="square" lIns="45719" tIns="45719" rIns="45719" bIns="45719" numCol="1" anchor="ctr">
                <a:noAutofit/>
              </a:bodyPr>
              <a:lstStyle/>
              <a:p>
                <a:pPr algn="ctr">
                  <a:defRPr>
                    <a:solidFill>
                      <a:srgbClr val="FFFFFF"/>
                    </a:solidFill>
                    <a:latin typeface="Impact"/>
                    <a:ea typeface="Impact"/>
                    <a:cs typeface="Impact"/>
                    <a:sym typeface="Impact"/>
                  </a:defRPr>
                </a:pPr>
              </a:p>
            </p:txBody>
          </p:sp>
          <p:sp>
            <p:nvSpPr>
              <p:cNvPr id="354" name="圆角矩形 13"/>
              <p:cNvSpPr/>
              <p:nvPr/>
            </p:nvSpPr>
            <p:spPr>
              <a:xfrm>
                <a:off x="1466868" y="135169"/>
                <a:ext cx="1005938" cy="1006013"/>
              </a:xfrm>
              <a:prstGeom prst="roundRect">
                <a:avLst>
                  <a:gd name="adj" fmla="val 4333"/>
                </a:avLst>
              </a:prstGeom>
              <a:solidFill>
                <a:srgbClr val="0070C0"/>
              </a:solidFill>
              <a:ln w="9525" cap="flat">
                <a:solidFill>
                  <a:srgbClr val="FFFFFF"/>
                </a:solidFill>
                <a:prstDash val="solid"/>
                <a:round/>
              </a:ln>
              <a:effectLst/>
            </p:spPr>
            <p:txBody>
              <a:bodyPr wrap="square" lIns="45719" tIns="45719" rIns="45719" bIns="45719" numCol="1" anchor="ctr">
                <a:noAutofit/>
              </a:bodyPr>
              <a:lstStyle/>
              <a:p>
                <a:pPr algn="ctr">
                  <a:defRPr>
                    <a:solidFill>
                      <a:srgbClr val="FFFFFF"/>
                    </a:solidFill>
                    <a:latin typeface="Impact"/>
                    <a:ea typeface="Impact"/>
                    <a:cs typeface="Impact"/>
                    <a:sym typeface="Impact"/>
                  </a:defRPr>
                </a:pPr>
              </a:p>
            </p:txBody>
          </p:sp>
          <p:sp>
            <p:nvSpPr>
              <p:cNvPr id="355" name="Freeform 6"/>
              <p:cNvSpPr/>
              <p:nvPr/>
            </p:nvSpPr>
            <p:spPr>
              <a:xfrm>
                <a:off x="1707845" y="374548"/>
                <a:ext cx="524583" cy="527254"/>
              </a:xfrm>
              <a:custGeom>
                <a:avLst/>
                <a:gdLst/>
                <a:ahLst/>
                <a:cxnLst>
                  <a:cxn ang="0">
                    <a:pos x="wd2" y="hd2"/>
                  </a:cxn>
                  <a:cxn ang="5400000">
                    <a:pos x="wd2" y="hd2"/>
                  </a:cxn>
                  <a:cxn ang="10800000">
                    <a:pos x="wd2" y="hd2"/>
                  </a:cxn>
                  <a:cxn ang="16200000">
                    <a:pos x="wd2" y="hd2"/>
                  </a:cxn>
                </a:cxnLst>
                <a:rect l="0" t="0" r="r" b="b"/>
                <a:pathLst>
                  <a:path w="21008" h="21600" fill="norm" stroke="1" extrusionOk="0">
                    <a:moveTo>
                      <a:pt x="10410" y="21600"/>
                    </a:moveTo>
                    <a:cubicBezTo>
                      <a:pt x="8926" y="21600"/>
                      <a:pt x="7442" y="21263"/>
                      <a:pt x="6123" y="20588"/>
                    </a:cubicBezTo>
                    <a:cubicBezTo>
                      <a:pt x="3649" y="19406"/>
                      <a:pt x="1836" y="17381"/>
                      <a:pt x="846" y="14850"/>
                    </a:cubicBezTo>
                    <a:cubicBezTo>
                      <a:pt x="-308" y="11981"/>
                      <a:pt x="-308" y="8944"/>
                      <a:pt x="1011" y="6244"/>
                    </a:cubicBezTo>
                    <a:cubicBezTo>
                      <a:pt x="2165" y="3544"/>
                      <a:pt x="4474" y="1350"/>
                      <a:pt x="7277" y="506"/>
                    </a:cubicBezTo>
                    <a:cubicBezTo>
                      <a:pt x="8266" y="169"/>
                      <a:pt x="9420" y="0"/>
                      <a:pt x="10574" y="0"/>
                    </a:cubicBezTo>
                    <a:cubicBezTo>
                      <a:pt x="12058" y="0"/>
                      <a:pt x="13542" y="337"/>
                      <a:pt x="15026" y="1012"/>
                    </a:cubicBezTo>
                    <a:cubicBezTo>
                      <a:pt x="17335" y="2194"/>
                      <a:pt x="19148" y="4219"/>
                      <a:pt x="20303" y="6750"/>
                    </a:cubicBezTo>
                    <a:cubicBezTo>
                      <a:pt x="21292" y="9450"/>
                      <a:pt x="21292" y="12656"/>
                      <a:pt x="19973" y="15356"/>
                    </a:cubicBezTo>
                    <a:cubicBezTo>
                      <a:pt x="18819" y="18056"/>
                      <a:pt x="16510" y="20081"/>
                      <a:pt x="13707" y="20925"/>
                    </a:cubicBezTo>
                    <a:cubicBezTo>
                      <a:pt x="12718" y="21431"/>
                      <a:pt x="11564" y="21600"/>
                      <a:pt x="10410" y="21600"/>
                    </a:cubicBezTo>
                    <a:close/>
                    <a:moveTo>
                      <a:pt x="11234" y="18563"/>
                    </a:moveTo>
                    <a:cubicBezTo>
                      <a:pt x="11069" y="18563"/>
                      <a:pt x="11069" y="18563"/>
                      <a:pt x="11069" y="18563"/>
                    </a:cubicBezTo>
                    <a:cubicBezTo>
                      <a:pt x="11069" y="18731"/>
                      <a:pt x="10739" y="18900"/>
                      <a:pt x="10739" y="18900"/>
                    </a:cubicBezTo>
                    <a:cubicBezTo>
                      <a:pt x="10739" y="18900"/>
                      <a:pt x="10410" y="19069"/>
                      <a:pt x="10410" y="19069"/>
                    </a:cubicBezTo>
                    <a:cubicBezTo>
                      <a:pt x="10245" y="19238"/>
                      <a:pt x="10080" y="19238"/>
                      <a:pt x="9915" y="19406"/>
                    </a:cubicBezTo>
                    <a:cubicBezTo>
                      <a:pt x="9915" y="19406"/>
                      <a:pt x="9915" y="19406"/>
                      <a:pt x="9915" y="19406"/>
                    </a:cubicBezTo>
                    <a:cubicBezTo>
                      <a:pt x="9750" y="19406"/>
                      <a:pt x="9750" y="19406"/>
                      <a:pt x="9585" y="19575"/>
                    </a:cubicBezTo>
                    <a:cubicBezTo>
                      <a:pt x="9585" y="19575"/>
                      <a:pt x="9255" y="19744"/>
                      <a:pt x="9255" y="19744"/>
                    </a:cubicBezTo>
                    <a:cubicBezTo>
                      <a:pt x="9090" y="19744"/>
                      <a:pt x="9090" y="19744"/>
                      <a:pt x="9090" y="19744"/>
                    </a:cubicBezTo>
                    <a:cubicBezTo>
                      <a:pt x="8926" y="19744"/>
                      <a:pt x="8596" y="19913"/>
                      <a:pt x="8596" y="19913"/>
                    </a:cubicBezTo>
                    <a:cubicBezTo>
                      <a:pt x="8596" y="20081"/>
                      <a:pt x="8431" y="20081"/>
                      <a:pt x="8266" y="20081"/>
                    </a:cubicBezTo>
                    <a:cubicBezTo>
                      <a:pt x="8101" y="20081"/>
                      <a:pt x="8101" y="20081"/>
                      <a:pt x="8101" y="20081"/>
                    </a:cubicBezTo>
                    <a:cubicBezTo>
                      <a:pt x="8266" y="20250"/>
                      <a:pt x="8266" y="20250"/>
                      <a:pt x="8266" y="20250"/>
                    </a:cubicBezTo>
                    <a:cubicBezTo>
                      <a:pt x="8926" y="20419"/>
                      <a:pt x="9750" y="20419"/>
                      <a:pt x="10410" y="20419"/>
                    </a:cubicBezTo>
                    <a:cubicBezTo>
                      <a:pt x="11234" y="20419"/>
                      <a:pt x="12058" y="20419"/>
                      <a:pt x="12718" y="20250"/>
                    </a:cubicBezTo>
                    <a:cubicBezTo>
                      <a:pt x="12883" y="20250"/>
                      <a:pt x="12883" y="20250"/>
                      <a:pt x="12883" y="20250"/>
                    </a:cubicBezTo>
                    <a:cubicBezTo>
                      <a:pt x="12718" y="20081"/>
                      <a:pt x="12718" y="20081"/>
                      <a:pt x="12718" y="20081"/>
                    </a:cubicBezTo>
                    <a:cubicBezTo>
                      <a:pt x="12718" y="19913"/>
                      <a:pt x="12718" y="19913"/>
                      <a:pt x="12553" y="19744"/>
                    </a:cubicBezTo>
                    <a:cubicBezTo>
                      <a:pt x="12553" y="19575"/>
                      <a:pt x="12553" y="19575"/>
                      <a:pt x="12553" y="19575"/>
                    </a:cubicBezTo>
                    <a:cubicBezTo>
                      <a:pt x="12553" y="19406"/>
                      <a:pt x="12388" y="19406"/>
                      <a:pt x="12388" y="19238"/>
                    </a:cubicBezTo>
                    <a:cubicBezTo>
                      <a:pt x="12223" y="19069"/>
                      <a:pt x="12223" y="19069"/>
                      <a:pt x="12223" y="19069"/>
                    </a:cubicBezTo>
                    <a:cubicBezTo>
                      <a:pt x="12223" y="19069"/>
                      <a:pt x="12058" y="18900"/>
                      <a:pt x="12058" y="18731"/>
                    </a:cubicBezTo>
                    <a:cubicBezTo>
                      <a:pt x="11894" y="18731"/>
                      <a:pt x="11894" y="18731"/>
                      <a:pt x="11894" y="18731"/>
                    </a:cubicBezTo>
                    <a:cubicBezTo>
                      <a:pt x="11894" y="18563"/>
                      <a:pt x="11894" y="18394"/>
                      <a:pt x="11729" y="18394"/>
                    </a:cubicBezTo>
                    <a:cubicBezTo>
                      <a:pt x="11729" y="18225"/>
                      <a:pt x="11729" y="18225"/>
                      <a:pt x="11729" y="18225"/>
                    </a:cubicBezTo>
                    <a:cubicBezTo>
                      <a:pt x="11729" y="18225"/>
                      <a:pt x="11399" y="18394"/>
                      <a:pt x="11234" y="18563"/>
                    </a:cubicBezTo>
                    <a:close/>
                    <a:moveTo>
                      <a:pt x="15191" y="13838"/>
                    </a:moveTo>
                    <a:cubicBezTo>
                      <a:pt x="15191" y="14006"/>
                      <a:pt x="15191" y="14006"/>
                      <a:pt x="15191" y="14006"/>
                    </a:cubicBezTo>
                    <a:cubicBezTo>
                      <a:pt x="15026" y="14175"/>
                      <a:pt x="15026" y="14344"/>
                      <a:pt x="14861" y="14513"/>
                    </a:cubicBezTo>
                    <a:cubicBezTo>
                      <a:pt x="14697" y="14681"/>
                      <a:pt x="14697" y="14681"/>
                      <a:pt x="14697" y="14681"/>
                    </a:cubicBezTo>
                    <a:cubicBezTo>
                      <a:pt x="14697" y="14850"/>
                      <a:pt x="14697" y="15019"/>
                      <a:pt x="14532" y="15019"/>
                    </a:cubicBezTo>
                    <a:cubicBezTo>
                      <a:pt x="14532" y="15188"/>
                      <a:pt x="14367" y="15188"/>
                      <a:pt x="14367" y="15356"/>
                    </a:cubicBezTo>
                    <a:cubicBezTo>
                      <a:pt x="14367" y="15356"/>
                      <a:pt x="14202" y="15525"/>
                      <a:pt x="14202" y="15694"/>
                    </a:cubicBezTo>
                    <a:cubicBezTo>
                      <a:pt x="14037" y="15694"/>
                      <a:pt x="14037" y="15863"/>
                      <a:pt x="13872" y="15863"/>
                    </a:cubicBezTo>
                    <a:cubicBezTo>
                      <a:pt x="13872" y="16031"/>
                      <a:pt x="13707" y="16200"/>
                      <a:pt x="13707" y="16200"/>
                    </a:cubicBezTo>
                    <a:cubicBezTo>
                      <a:pt x="13707" y="16369"/>
                      <a:pt x="13542" y="16369"/>
                      <a:pt x="13542" y="16538"/>
                    </a:cubicBezTo>
                    <a:cubicBezTo>
                      <a:pt x="13377" y="16538"/>
                      <a:pt x="13377" y="16706"/>
                      <a:pt x="13213" y="16706"/>
                    </a:cubicBezTo>
                    <a:cubicBezTo>
                      <a:pt x="13048" y="16875"/>
                      <a:pt x="13048" y="16875"/>
                      <a:pt x="13048" y="17044"/>
                    </a:cubicBezTo>
                    <a:cubicBezTo>
                      <a:pt x="12883" y="17044"/>
                      <a:pt x="12883" y="17213"/>
                      <a:pt x="12718" y="17213"/>
                    </a:cubicBezTo>
                    <a:cubicBezTo>
                      <a:pt x="12553" y="17550"/>
                      <a:pt x="12553" y="17550"/>
                      <a:pt x="12553" y="17550"/>
                    </a:cubicBezTo>
                    <a:cubicBezTo>
                      <a:pt x="12388" y="17550"/>
                      <a:pt x="12388" y="17550"/>
                      <a:pt x="12388" y="17550"/>
                    </a:cubicBezTo>
                    <a:cubicBezTo>
                      <a:pt x="12553" y="17719"/>
                      <a:pt x="12553" y="17719"/>
                      <a:pt x="12553" y="17719"/>
                    </a:cubicBezTo>
                    <a:cubicBezTo>
                      <a:pt x="12553" y="17888"/>
                      <a:pt x="12718" y="17888"/>
                      <a:pt x="12718" y="18056"/>
                    </a:cubicBezTo>
                    <a:cubicBezTo>
                      <a:pt x="12883" y="18225"/>
                      <a:pt x="12883" y="18225"/>
                      <a:pt x="12883" y="18225"/>
                    </a:cubicBezTo>
                    <a:cubicBezTo>
                      <a:pt x="13048" y="18394"/>
                      <a:pt x="13048" y="18563"/>
                      <a:pt x="13213" y="18731"/>
                    </a:cubicBezTo>
                    <a:cubicBezTo>
                      <a:pt x="13377" y="18900"/>
                      <a:pt x="13377" y="19069"/>
                      <a:pt x="13542" y="19238"/>
                    </a:cubicBezTo>
                    <a:cubicBezTo>
                      <a:pt x="13542" y="19238"/>
                      <a:pt x="13542" y="19238"/>
                      <a:pt x="13542" y="19238"/>
                    </a:cubicBezTo>
                    <a:cubicBezTo>
                      <a:pt x="13707" y="19406"/>
                      <a:pt x="13707" y="19575"/>
                      <a:pt x="13707" y="19744"/>
                    </a:cubicBezTo>
                    <a:cubicBezTo>
                      <a:pt x="13707" y="19744"/>
                      <a:pt x="13707" y="19744"/>
                      <a:pt x="13707" y="19744"/>
                    </a:cubicBezTo>
                    <a:cubicBezTo>
                      <a:pt x="13872" y="19913"/>
                      <a:pt x="13872" y="19913"/>
                      <a:pt x="13872" y="19913"/>
                    </a:cubicBezTo>
                    <a:cubicBezTo>
                      <a:pt x="16016" y="19069"/>
                      <a:pt x="17829" y="17381"/>
                      <a:pt x="18819" y="15356"/>
                    </a:cubicBezTo>
                    <a:cubicBezTo>
                      <a:pt x="18984" y="15356"/>
                      <a:pt x="18984" y="15356"/>
                      <a:pt x="18984" y="15356"/>
                    </a:cubicBezTo>
                    <a:cubicBezTo>
                      <a:pt x="15356" y="13669"/>
                      <a:pt x="15356" y="13669"/>
                      <a:pt x="15356" y="13669"/>
                    </a:cubicBezTo>
                    <a:lnTo>
                      <a:pt x="15191" y="13838"/>
                    </a:lnTo>
                    <a:close/>
                    <a:moveTo>
                      <a:pt x="8761" y="15863"/>
                    </a:moveTo>
                    <a:cubicBezTo>
                      <a:pt x="7112" y="19406"/>
                      <a:pt x="7112" y="19406"/>
                      <a:pt x="7112" y="19406"/>
                    </a:cubicBezTo>
                    <a:cubicBezTo>
                      <a:pt x="7442" y="19238"/>
                      <a:pt x="7442" y="19238"/>
                      <a:pt x="7442" y="19238"/>
                    </a:cubicBezTo>
                    <a:cubicBezTo>
                      <a:pt x="7607" y="19238"/>
                      <a:pt x="7607" y="19238"/>
                      <a:pt x="7607" y="19238"/>
                    </a:cubicBezTo>
                    <a:cubicBezTo>
                      <a:pt x="7771" y="19238"/>
                      <a:pt x="7936" y="19069"/>
                      <a:pt x="8266" y="19069"/>
                    </a:cubicBezTo>
                    <a:cubicBezTo>
                      <a:pt x="8431" y="18900"/>
                      <a:pt x="8596" y="18900"/>
                      <a:pt x="8926" y="18731"/>
                    </a:cubicBezTo>
                    <a:cubicBezTo>
                      <a:pt x="9090" y="18731"/>
                      <a:pt x="9090" y="18731"/>
                      <a:pt x="9090" y="18731"/>
                    </a:cubicBezTo>
                    <a:cubicBezTo>
                      <a:pt x="9255" y="18563"/>
                      <a:pt x="9255" y="18563"/>
                      <a:pt x="9420" y="18394"/>
                    </a:cubicBezTo>
                    <a:cubicBezTo>
                      <a:pt x="9585" y="18394"/>
                      <a:pt x="9585" y="18394"/>
                      <a:pt x="9750" y="18394"/>
                    </a:cubicBezTo>
                    <a:cubicBezTo>
                      <a:pt x="9750" y="18225"/>
                      <a:pt x="9915" y="18225"/>
                      <a:pt x="10080" y="18056"/>
                    </a:cubicBezTo>
                    <a:cubicBezTo>
                      <a:pt x="10080" y="18056"/>
                      <a:pt x="10245" y="18056"/>
                      <a:pt x="10245" y="17888"/>
                    </a:cubicBezTo>
                    <a:cubicBezTo>
                      <a:pt x="10410" y="17888"/>
                      <a:pt x="10574" y="17719"/>
                      <a:pt x="10739" y="17719"/>
                    </a:cubicBezTo>
                    <a:cubicBezTo>
                      <a:pt x="10904" y="17550"/>
                      <a:pt x="10904" y="17550"/>
                      <a:pt x="10904" y="17550"/>
                    </a:cubicBezTo>
                    <a:cubicBezTo>
                      <a:pt x="10904" y="17381"/>
                      <a:pt x="10904" y="17381"/>
                      <a:pt x="10904" y="17381"/>
                    </a:cubicBezTo>
                    <a:cubicBezTo>
                      <a:pt x="10904" y="17381"/>
                      <a:pt x="10574" y="17213"/>
                      <a:pt x="10574" y="17213"/>
                    </a:cubicBezTo>
                    <a:cubicBezTo>
                      <a:pt x="10574" y="17044"/>
                      <a:pt x="10410" y="17044"/>
                      <a:pt x="10245" y="16875"/>
                    </a:cubicBezTo>
                    <a:cubicBezTo>
                      <a:pt x="10245" y="16875"/>
                      <a:pt x="10245" y="16875"/>
                      <a:pt x="10245" y="16875"/>
                    </a:cubicBezTo>
                    <a:cubicBezTo>
                      <a:pt x="10245" y="16706"/>
                      <a:pt x="10080" y="16706"/>
                      <a:pt x="9915" y="16538"/>
                    </a:cubicBezTo>
                    <a:cubicBezTo>
                      <a:pt x="9915" y="16538"/>
                      <a:pt x="9750" y="16369"/>
                      <a:pt x="9585" y="16369"/>
                    </a:cubicBezTo>
                    <a:cubicBezTo>
                      <a:pt x="9585" y="16369"/>
                      <a:pt x="9255" y="16200"/>
                      <a:pt x="9255" y="16031"/>
                    </a:cubicBezTo>
                    <a:cubicBezTo>
                      <a:pt x="9090" y="16031"/>
                      <a:pt x="9090" y="16031"/>
                      <a:pt x="9090" y="16031"/>
                    </a:cubicBezTo>
                    <a:cubicBezTo>
                      <a:pt x="8926" y="15863"/>
                      <a:pt x="8926" y="15863"/>
                      <a:pt x="8761" y="15863"/>
                    </a:cubicBezTo>
                    <a:cubicBezTo>
                      <a:pt x="8761" y="15863"/>
                      <a:pt x="8761" y="15863"/>
                      <a:pt x="8761" y="15863"/>
                    </a:cubicBezTo>
                    <a:close/>
                    <a:moveTo>
                      <a:pt x="5133" y="14850"/>
                    </a:moveTo>
                    <a:cubicBezTo>
                      <a:pt x="5133" y="15019"/>
                      <a:pt x="5133" y="15019"/>
                      <a:pt x="5133" y="15019"/>
                    </a:cubicBezTo>
                    <a:cubicBezTo>
                      <a:pt x="5133" y="15188"/>
                      <a:pt x="5298" y="15356"/>
                      <a:pt x="5298" y="15525"/>
                    </a:cubicBezTo>
                    <a:cubicBezTo>
                      <a:pt x="5298" y="15694"/>
                      <a:pt x="5298" y="15694"/>
                      <a:pt x="5298" y="15863"/>
                    </a:cubicBezTo>
                    <a:cubicBezTo>
                      <a:pt x="5298" y="16031"/>
                      <a:pt x="5298" y="16031"/>
                      <a:pt x="5298" y="16200"/>
                    </a:cubicBezTo>
                    <a:cubicBezTo>
                      <a:pt x="5463" y="16538"/>
                      <a:pt x="5463" y="16538"/>
                      <a:pt x="5463" y="16538"/>
                    </a:cubicBezTo>
                    <a:cubicBezTo>
                      <a:pt x="5463" y="16706"/>
                      <a:pt x="5463" y="16875"/>
                      <a:pt x="5463" y="17044"/>
                    </a:cubicBezTo>
                    <a:cubicBezTo>
                      <a:pt x="5628" y="17213"/>
                      <a:pt x="5628" y="17213"/>
                      <a:pt x="5628" y="17213"/>
                    </a:cubicBezTo>
                    <a:cubicBezTo>
                      <a:pt x="5628" y="17381"/>
                      <a:pt x="5628" y="17550"/>
                      <a:pt x="5793" y="17888"/>
                    </a:cubicBezTo>
                    <a:cubicBezTo>
                      <a:pt x="5793" y="17888"/>
                      <a:pt x="5793" y="17888"/>
                      <a:pt x="5793" y="17888"/>
                    </a:cubicBezTo>
                    <a:cubicBezTo>
                      <a:pt x="5793" y="18056"/>
                      <a:pt x="5958" y="18225"/>
                      <a:pt x="5958" y="18394"/>
                    </a:cubicBezTo>
                    <a:cubicBezTo>
                      <a:pt x="6123" y="18900"/>
                      <a:pt x="6123" y="18900"/>
                      <a:pt x="6123" y="18900"/>
                    </a:cubicBezTo>
                    <a:cubicBezTo>
                      <a:pt x="6287" y="18731"/>
                      <a:pt x="6287" y="18731"/>
                      <a:pt x="6287" y="18731"/>
                    </a:cubicBezTo>
                    <a:cubicBezTo>
                      <a:pt x="7771" y="15356"/>
                      <a:pt x="7771" y="15356"/>
                      <a:pt x="7771" y="15356"/>
                    </a:cubicBezTo>
                    <a:cubicBezTo>
                      <a:pt x="7771" y="15356"/>
                      <a:pt x="7771" y="15356"/>
                      <a:pt x="7771" y="15356"/>
                    </a:cubicBezTo>
                    <a:cubicBezTo>
                      <a:pt x="7607" y="15356"/>
                      <a:pt x="7607" y="15188"/>
                      <a:pt x="7442" y="15188"/>
                    </a:cubicBezTo>
                    <a:cubicBezTo>
                      <a:pt x="7277" y="15188"/>
                      <a:pt x="7277" y="15188"/>
                      <a:pt x="7277" y="15188"/>
                    </a:cubicBezTo>
                    <a:cubicBezTo>
                      <a:pt x="7277" y="15188"/>
                      <a:pt x="7112" y="15188"/>
                      <a:pt x="7112" y="15019"/>
                    </a:cubicBezTo>
                    <a:cubicBezTo>
                      <a:pt x="6947" y="15019"/>
                      <a:pt x="6947" y="15019"/>
                      <a:pt x="6947" y="15019"/>
                    </a:cubicBezTo>
                    <a:cubicBezTo>
                      <a:pt x="6782" y="15019"/>
                      <a:pt x="6452" y="14850"/>
                      <a:pt x="6452" y="14850"/>
                    </a:cubicBezTo>
                    <a:cubicBezTo>
                      <a:pt x="6287" y="14850"/>
                      <a:pt x="6287" y="14850"/>
                      <a:pt x="6123" y="14850"/>
                    </a:cubicBezTo>
                    <a:cubicBezTo>
                      <a:pt x="5958" y="14850"/>
                      <a:pt x="5958" y="14850"/>
                      <a:pt x="5958" y="14850"/>
                    </a:cubicBezTo>
                    <a:cubicBezTo>
                      <a:pt x="5958" y="14850"/>
                      <a:pt x="5793" y="14850"/>
                      <a:pt x="5628" y="14681"/>
                    </a:cubicBezTo>
                    <a:cubicBezTo>
                      <a:pt x="5133" y="14681"/>
                      <a:pt x="5133" y="14681"/>
                      <a:pt x="5133" y="14681"/>
                    </a:cubicBezTo>
                    <a:lnTo>
                      <a:pt x="5133" y="14850"/>
                    </a:lnTo>
                    <a:close/>
                    <a:moveTo>
                      <a:pt x="3979" y="14681"/>
                    </a:moveTo>
                    <a:cubicBezTo>
                      <a:pt x="3814" y="14681"/>
                      <a:pt x="3814" y="14681"/>
                      <a:pt x="3649" y="14681"/>
                    </a:cubicBezTo>
                    <a:cubicBezTo>
                      <a:pt x="3484" y="14681"/>
                      <a:pt x="3484" y="14681"/>
                      <a:pt x="3484" y="14681"/>
                    </a:cubicBezTo>
                    <a:cubicBezTo>
                      <a:pt x="3319" y="14681"/>
                      <a:pt x="3155" y="14681"/>
                      <a:pt x="3155" y="14681"/>
                    </a:cubicBezTo>
                    <a:cubicBezTo>
                      <a:pt x="2990" y="14681"/>
                      <a:pt x="2990" y="14681"/>
                      <a:pt x="2990" y="14681"/>
                    </a:cubicBezTo>
                    <a:cubicBezTo>
                      <a:pt x="2825" y="14850"/>
                      <a:pt x="2660" y="14850"/>
                      <a:pt x="2495" y="14850"/>
                    </a:cubicBezTo>
                    <a:cubicBezTo>
                      <a:pt x="2495" y="14850"/>
                      <a:pt x="2495" y="14850"/>
                      <a:pt x="2495" y="14850"/>
                    </a:cubicBezTo>
                    <a:cubicBezTo>
                      <a:pt x="2330" y="14850"/>
                      <a:pt x="2165" y="14850"/>
                      <a:pt x="2000" y="14850"/>
                    </a:cubicBezTo>
                    <a:cubicBezTo>
                      <a:pt x="1836" y="15019"/>
                      <a:pt x="1836" y="15019"/>
                      <a:pt x="1836" y="15019"/>
                    </a:cubicBezTo>
                    <a:cubicBezTo>
                      <a:pt x="2000" y="15019"/>
                      <a:pt x="2000" y="15019"/>
                      <a:pt x="2000" y="15019"/>
                    </a:cubicBezTo>
                    <a:cubicBezTo>
                      <a:pt x="2660" y="16369"/>
                      <a:pt x="3649" y="17719"/>
                      <a:pt x="4803" y="18563"/>
                    </a:cubicBezTo>
                    <a:cubicBezTo>
                      <a:pt x="4968" y="18731"/>
                      <a:pt x="4968" y="18731"/>
                      <a:pt x="4968" y="18731"/>
                    </a:cubicBezTo>
                    <a:cubicBezTo>
                      <a:pt x="4968" y="18563"/>
                      <a:pt x="4968" y="18563"/>
                      <a:pt x="4968" y="18563"/>
                    </a:cubicBezTo>
                    <a:cubicBezTo>
                      <a:pt x="4803" y="18225"/>
                      <a:pt x="4803" y="18225"/>
                      <a:pt x="4803" y="18225"/>
                    </a:cubicBezTo>
                    <a:cubicBezTo>
                      <a:pt x="4803" y="17888"/>
                      <a:pt x="4639" y="17719"/>
                      <a:pt x="4639" y="17550"/>
                    </a:cubicBezTo>
                    <a:cubicBezTo>
                      <a:pt x="4639" y="17381"/>
                      <a:pt x="4639" y="17381"/>
                      <a:pt x="4639" y="17381"/>
                    </a:cubicBezTo>
                    <a:cubicBezTo>
                      <a:pt x="4474" y="17044"/>
                      <a:pt x="4474" y="16875"/>
                      <a:pt x="4474" y="16706"/>
                    </a:cubicBezTo>
                    <a:cubicBezTo>
                      <a:pt x="4474" y="16538"/>
                      <a:pt x="4474" y="16538"/>
                      <a:pt x="4474" y="16538"/>
                    </a:cubicBezTo>
                    <a:cubicBezTo>
                      <a:pt x="4309" y="16369"/>
                      <a:pt x="4309" y="16200"/>
                      <a:pt x="4309" y="15863"/>
                    </a:cubicBezTo>
                    <a:cubicBezTo>
                      <a:pt x="4309" y="15863"/>
                      <a:pt x="4309" y="15863"/>
                      <a:pt x="4309" y="15863"/>
                    </a:cubicBezTo>
                    <a:cubicBezTo>
                      <a:pt x="4309" y="15525"/>
                      <a:pt x="4144" y="15356"/>
                      <a:pt x="4144" y="15019"/>
                    </a:cubicBezTo>
                    <a:cubicBezTo>
                      <a:pt x="4144" y="14681"/>
                      <a:pt x="4144" y="14681"/>
                      <a:pt x="4144" y="14681"/>
                    </a:cubicBezTo>
                    <a:lnTo>
                      <a:pt x="3979" y="14681"/>
                    </a:lnTo>
                    <a:close/>
                    <a:moveTo>
                      <a:pt x="9255" y="14850"/>
                    </a:moveTo>
                    <a:cubicBezTo>
                      <a:pt x="9255" y="15019"/>
                      <a:pt x="9255" y="15019"/>
                      <a:pt x="9255" y="15019"/>
                    </a:cubicBezTo>
                    <a:cubicBezTo>
                      <a:pt x="9420" y="15019"/>
                      <a:pt x="9585" y="15019"/>
                      <a:pt x="9585" y="15188"/>
                    </a:cubicBezTo>
                    <a:cubicBezTo>
                      <a:pt x="9585" y="15188"/>
                      <a:pt x="9915" y="15356"/>
                      <a:pt x="10080" y="15356"/>
                    </a:cubicBezTo>
                    <a:cubicBezTo>
                      <a:pt x="10245" y="15525"/>
                      <a:pt x="10245" y="15525"/>
                      <a:pt x="10245" y="15525"/>
                    </a:cubicBezTo>
                    <a:cubicBezTo>
                      <a:pt x="10245" y="15525"/>
                      <a:pt x="10410" y="15694"/>
                      <a:pt x="10410" y="15694"/>
                    </a:cubicBezTo>
                    <a:cubicBezTo>
                      <a:pt x="10574" y="15863"/>
                      <a:pt x="10574" y="15863"/>
                      <a:pt x="10574" y="15863"/>
                    </a:cubicBezTo>
                    <a:cubicBezTo>
                      <a:pt x="10739" y="15863"/>
                      <a:pt x="10739" y="15863"/>
                      <a:pt x="10904" y="16031"/>
                    </a:cubicBezTo>
                    <a:cubicBezTo>
                      <a:pt x="10904" y="16031"/>
                      <a:pt x="10904" y="16031"/>
                      <a:pt x="10904" y="16031"/>
                    </a:cubicBezTo>
                    <a:cubicBezTo>
                      <a:pt x="11069" y="16200"/>
                      <a:pt x="11234" y="16200"/>
                      <a:pt x="11234" y="16369"/>
                    </a:cubicBezTo>
                    <a:cubicBezTo>
                      <a:pt x="11399" y="16369"/>
                      <a:pt x="11399" y="16369"/>
                      <a:pt x="11399" y="16369"/>
                    </a:cubicBezTo>
                    <a:cubicBezTo>
                      <a:pt x="11399" y="16538"/>
                      <a:pt x="11564" y="16706"/>
                      <a:pt x="11729" y="16706"/>
                    </a:cubicBezTo>
                    <a:cubicBezTo>
                      <a:pt x="11729" y="16875"/>
                      <a:pt x="11729" y="16875"/>
                      <a:pt x="11729" y="16875"/>
                    </a:cubicBezTo>
                    <a:cubicBezTo>
                      <a:pt x="11894" y="16706"/>
                      <a:pt x="11894" y="16706"/>
                      <a:pt x="11894" y="16706"/>
                    </a:cubicBezTo>
                    <a:cubicBezTo>
                      <a:pt x="12058" y="16538"/>
                      <a:pt x="12058" y="16538"/>
                      <a:pt x="12058" y="16538"/>
                    </a:cubicBezTo>
                    <a:cubicBezTo>
                      <a:pt x="12223" y="16369"/>
                      <a:pt x="12223" y="16369"/>
                      <a:pt x="12388" y="16200"/>
                    </a:cubicBezTo>
                    <a:cubicBezTo>
                      <a:pt x="12553" y="16031"/>
                      <a:pt x="12553" y="16031"/>
                      <a:pt x="12553" y="16031"/>
                    </a:cubicBezTo>
                    <a:cubicBezTo>
                      <a:pt x="12553" y="16031"/>
                      <a:pt x="12718" y="15863"/>
                      <a:pt x="12718" y="15863"/>
                    </a:cubicBezTo>
                    <a:cubicBezTo>
                      <a:pt x="12883" y="15694"/>
                      <a:pt x="12883" y="15694"/>
                      <a:pt x="12883" y="15525"/>
                    </a:cubicBezTo>
                    <a:cubicBezTo>
                      <a:pt x="13048" y="15525"/>
                      <a:pt x="13048" y="15356"/>
                      <a:pt x="13213" y="15356"/>
                    </a:cubicBezTo>
                    <a:cubicBezTo>
                      <a:pt x="13377" y="15019"/>
                      <a:pt x="13377" y="15019"/>
                      <a:pt x="13377" y="15019"/>
                    </a:cubicBezTo>
                    <a:cubicBezTo>
                      <a:pt x="13377" y="15019"/>
                      <a:pt x="13542" y="14681"/>
                      <a:pt x="13542" y="14681"/>
                    </a:cubicBezTo>
                    <a:cubicBezTo>
                      <a:pt x="13707" y="14513"/>
                      <a:pt x="13707" y="14513"/>
                      <a:pt x="13707" y="14513"/>
                    </a:cubicBezTo>
                    <a:cubicBezTo>
                      <a:pt x="13707" y="14344"/>
                      <a:pt x="13872" y="14344"/>
                      <a:pt x="13872" y="14175"/>
                    </a:cubicBezTo>
                    <a:cubicBezTo>
                      <a:pt x="14037" y="14006"/>
                      <a:pt x="14037" y="14006"/>
                      <a:pt x="14037" y="14006"/>
                    </a:cubicBezTo>
                    <a:cubicBezTo>
                      <a:pt x="14202" y="13838"/>
                      <a:pt x="14202" y="13669"/>
                      <a:pt x="14202" y="13500"/>
                    </a:cubicBezTo>
                    <a:cubicBezTo>
                      <a:pt x="14367" y="13331"/>
                      <a:pt x="14367" y="13331"/>
                      <a:pt x="14367" y="13331"/>
                    </a:cubicBezTo>
                    <a:cubicBezTo>
                      <a:pt x="14367" y="13163"/>
                      <a:pt x="14367" y="13163"/>
                      <a:pt x="14367" y="13163"/>
                    </a:cubicBezTo>
                    <a:cubicBezTo>
                      <a:pt x="10739" y="11475"/>
                      <a:pt x="10739" y="11475"/>
                      <a:pt x="10739" y="11475"/>
                    </a:cubicBezTo>
                    <a:lnTo>
                      <a:pt x="9255" y="14850"/>
                    </a:lnTo>
                    <a:close/>
                    <a:moveTo>
                      <a:pt x="5958" y="9619"/>
                    </a:moveTo>
                    <a:cubicBezTo>
                      <a:pt x="5958" y="9788"/>
                      <a:pt x="5793" y="9788"/>
                      <a:pt x="5793" y="9956"/>
                    </a:cubicBezTo>
                    <a:cubicBezTo>
                      <a:pt x="5793" y="10125"/>
                      <a:pt x="5793" y="10125"/>
                      <a:pt x="5793" y="10294"/>
                    </a:cubicBezTo>
                    <a:cubicBezTo>
                      <a:pt x="5628" y="10463"/>
                      <a:pt x="5628" y="10463"/>
                      <a:pt x="5628" y="10631"/>
                    </a:cubicBezTo>
                    <a:cubicBezTo>
                      <a:pt x="5628" y="10800"/>
                      <a:pt x="5628" y="10800"/>
                      <a:pt x="5628" y="10969"/>
                    </a:cubicBezTo>
                    <a:cubicBezTo>
                      <a:pt x="5463" y="10969"/>
                      <a:pt x="5463" y="11138"/>
                      <a:pt x="5463" y="11306"/>
                    </a:cubicBezTo>
                    <a:cubicBezTo>
                      <a:pt x="5463" y="11306"/>
                      <a:pt x="5463" y="11475"/>
                      <a:pt x="5463" y="11644"/>
                    </a:cubicBezTo>
                    <a:cubicBezTo>
                      <a:pt x="5298" y="11644"/>
                      <a:pt x="5298" y="11813"/>
                      <a:pt x="5298" y="11981"/>
                    </a:cubicBezTo>
                    <a:cubicBezTo>
                      <a:pt x="5298" y="11981"/>
                      <a:pt x="5298" y="12150"/>
                      <a:pt x="5298" y="12150"/>
                    </a:cubicBezTo>
                    <a:cubicBezTo>
                      <a:pt x="5298" y="12319"/>
                      <a:pt x="5298" y="12488"/>
                      <a:pt x="5298" y="12656"/>
                    </a:cubicBezTo>
                    <a:cubicBezTo>
                      <a:pt x="5133" y="12825"/>
                      <a:pt x="5133" y="12825"/>
                      <a:pt x="5133" y="12825"/>
                    </a:cubicBezTo>
                    <a:cubicBezTo>
                      <a:pt x="5133" y="12994"/>
                      <a:pt x="5133" y="13163"/>
                      <a:pt x="5133" y="13331"/>
                    </a:cubicBezTo>
                    <a:cubicBezTo>
                      <a:pt x="5133" y="13669"/>
                      <a:pt x="5133" y="13669"/>
                      <a:pt x="5133" y="13669"/>
                    </a:cubicBezTo>
                    <a:cubicBezTo>
                      <a:pt x="5133" y="13669"/>
                      <a:pt x="5133" y="13669"/>
                      <a:pt x="5133" y="13669"/>
                    </a:cubicBezTo>
                    <a:cubicBezTo>
                      <a:pt x="5298" y="13669"/>
                      <a:pt x="5463" y="13669"/>
                      <a:pt x="5628" y="13669"/>
                    </a:cubicBezTo>
                    <a:cubicBezTo>
                      <a:pt x="5793" y="13669"/>
                      <a:pt x="5793" y="13669"/>
                      <a:pt x="5793" y="13669"/>
                    </a:cubicBezTo>
                    <a:cubicBezTo>
                      <a:pt x="5958" y="13838"/>
                      <a:pt x="6123" y="13838"/>
                      <a:pt x="6123" y="13838"/>
                    </a:cubicBezTo>
                    <a:cubicBezTo>
                      <a:pt x="6123" y="13838"/>
                      <a:pt x="6617" y="13838"/>
                      <a:pt x="6617" y="13838"/>
                    </a:cubicBezTo>
                    <a:cubicBezTo>
                      <a:pt x="6782" y="14006"/>
                      <a:pt x="6782" y="14006"/>
                      <a:pt x="6782" y="14006"/>
                    </a:cubicBezTo>
                    <a:cubicBezTo>
                      <a:pt x="6947" y="14006"/>
                      <a:pt x="7112" y="14006"/>
                      <a:pt x="7112" y="14006"/>
                    </a:cubicBezTo>
                    <a:cubicBezTo>
                      <a:pt x="7277" y="14175"/>
                      <a:pt x="7277" y="14175"/>
                      <a:pt x="7277" y="14175"/>
                    </a:cubicBezTo>
                    <a:cubicBezTo>
                      <a:pt x="7442" y="14175"/>
                      <a:pt x="7771" y="14175"/>
                      <a:pt x="7771" y="14175"/>
                    </a:cubicBezTo>
                    <a:cubicBezTo>
                      <a:pt x="7771" y="14344"/>
                      <a:pt x="7771" y="14344"/>
                      <a:pt x="7771" y="14344"/>
                    </a:cubicBezTo>
                    <a:cubicBezTo>
                      <a:pt x="7936" y="14344"/>
                      <a:pt x="7936" y="14344"/>
                      <a:pt x="8101" y="14344"/>
                    </a:cubicBezTo>
                    <a:cubicBezTo>
                      <a:pt x="8101" y="14344"/>
                      <a:pt x="8101" y="14344"/>
                      <a:pt x="8101" y="14344"/>
                    </a:cubicBezTo>
                    <a:cubicBezTo>
                      <a:pt x="8266" y="14344"/>
                      <a:pt x="8266" y="14344"/>
                      <a:pt x="8266" y="14344"/>
                    </a:cubicBezTo>
                    <a:cubicBezTo>
                      <a:pt x="9915" y="10969"/>
                      <a:pt x="9915" y="10969"/>
                      <a:pt x="9915" y="10969"/>
                    </a:cubicBezTo>
                    <a:cubicBezTo>
                      <a:pt x="6123" y="9281"/>
                      <a:pt x="6123" y="9281"/>
                      <a:pt x="6123" y="9281"/>
                    </a:cubicBezTo>
                    <a:lnTo>
                      <a:pt x="5958" y="9619"/>
                    </a:lnTo>
                    <a:close/>
                    <a:moveTo>
                      <a:pt x="19313" y="7594"/>
                    </a:moveTo>
                    <a:cubicBezTo>
                      <a:pt x="19148" y="7594"/>
                      <a:pt x="18984" y="7594"/>
                      <a:pt x="18819" y="7594"/>
                    </a:cubicBezTo>
                    <a:cubicBezTo>
                      <a:pt x="18819" y="7594"/>
                      <a:pt x="18819" y="7594"/>
                      <a:pt x="18819" y="7594"/>
                    </a:cubicBezTo>
                    <a:cubicBezTo>
                      <a:pt x="18654" y="7763"/>
                      <a:pt x="18489" y="7763"/>
                      <a:pt x="18159" y="7763"/>
                    </a:cubicBezTo>
                    <a:cubicBezTo>
                      <a:pt x="18159" y="7763"/>
                      <a:pt x="18159" y="7763"/>
                      <a:pt x="18159" y="7763"/>
                    </a:cubicBezTo>
                    <a:cubicBezTo>
                      <a:pt x="17994" y="7763"/>
                      <a:pt x="17665" y="7763"/>
                      <a:pt x="17500" y="7763"/>
                    </a:cubicBezTo>
                    <a:cubicBezTo>
                      <a:pt x="17335" y="7931"/>
                      <a:pt x="17170" y="7931"/>
                      <a:pt x="17005" y="7931"/>
                    </a:cubicBezTo>
                    <a:cubicBezTo>
                      <a:pt x="16840" y="7931"/>
                      <a:pt x="16840" y="7931"/>
                      <a:pt x="16840" y="7931"/>
                    </a:cubicBezTo>
                    <a:cubicBezTo>
                      <a:pt x="16840" y="7931"/>
                      <a:pt x="16840" y="7931"/>
                      <a:pt x="16840" y="7931"/>
                    </a:cubicBezTo>
                    <a:cubicBezTo>
                      <a:pt x="16840" y="8269"/>
                      <a:pt x="16840" y="8269"/>
                      <a:pt x="16840" y="8269"/>
                    </a:cubicBezTo>
                    <a:cubicBezTo>
                      <a:pt x="16840" y="8438"/>
                      <a:pt x="16840" y="8606"/>
                      <a:pt x="16840" y="8775"/>
                    </a:cubicBezTo>
                    <a:cubicBezTo>
                      <a:pt x="16675" y="8944"/>
                      <a:pt x="16675" y="8944"/>
                      <a:pt x="16675" y="8944"/>
                    </a:cubicBezTo>
                    <a:cubicBezTo>
                      <a:pt x="16675" y="9113"/>
                      <a:pt x="16675" y="9281"/>
                      <a:pt x="16675" y="9450"/>
                    </a:cubicBezTo>
                    <a:cubicBezTo>
                      <a:pt x="16675" y="9619"/>
                      <a:pt x="16675" y="9619"/>
                      <a:pt x="16675" y="9788"/>
                    </a:cubicBezTo>
                    <a:cubicBezTo>
                      <a:pt x="16675" y="9956"/>
                      <a:pt x="16675" y="9956"/>
                      <a:pt x="16510" y="10125"/>
                    </a:cubicBezTo>
                    <a:cubicBezTo>
                      <a:pt x="16510" y="10294"/>
                      <a:pt x="16510" y="10294"/>
                      <a:pt x="16510" y="10463"/>
                    </a:cubicBezTo>
                    <a:cubicBezTo>
                      <a:pt x="16510" y="10631"/>
                      <a:pt x="16510" y="10800"/>
                      <a:pt x="16345" y="10800"/>
                    </a:cubicBezTo>
                    <a:cubicBezTo>
                      <a:pt x="16345" y="11138"/>
                      <a:pt x="16345" y="11138"/>
                      <a:pt x="16345" y="11138"/>
                    </a:cubicBezTo>
                    <a:cubicBezTo>
                      <a:pt x="16345" y="11306"/>
                      <a:pt x="16181" y="11475"/>
                      <a:pt x="16181" y="11644"/>
                    </a:cubicBezTo>
                    <a:cubicBezTo>
                      <a:pt x="16181" y="11644"/>
                      <a:pt x="16181" y="11813"/>
                      <a:pt x="16181" y="11813"/>
                    </a:cubicBezTo>
                    <a:cubicBezTo>
                      <a:pt x="16016" y="11981"/>
                      <a:pt x="16016" y="12150"/>
                      <a:pt x="16016" y="12319"/>
                    </a:cubicBezTo>
                    <a:cubicBezTo>
                      <a:pt x="15851" y="12488"/>
                      <a:pt x="15851" y="12488"/>
                      <a:pt x="15851" y="12488"/>
                    </a:cubicBezTo>
                    <a:cubicBezTo>
                      <a:pt x="15851" y="12656"/>
                      <a:pt x="15851" y="12656"/>
                      <a:pt x="15851" y="12656"/>
                    </a:cubicBezTo>
                    <a:cubicBezTo>
                      <a:pt x="19313" y="14344"/>
                      <a:pt x="19313" y="14344"/>
                      <a:pt x="19313" y="14344"/>
                    </a:cubicBezTo>
                    <a:cubicBezTo>
                      <a:pt x="19313" y="14344"/>
                      <a:pt x="19313" y="14344"/>
                      <a:pt x="19313" y="14344"/>
                    </a:cubicBezTo>
                    <a:cubicBezTo>
                      <a:pt x="20138" y="12150"/>
                      <a:pt x="20303" y="9788"/>
                      <a:pt x="19478" y="7594"/>
                    </a:cubicBezTo>
                    <a:cubicBezTo>
                      <a:pt x="19478" y="7425"/>
                      <a:pt x="19478" y="7425"/>
                      <a:pt x="19478" y="7425"/>
                    </a:cubicBezTo>
                    <a:lnTo>
                      <a:pt x="19313" y="7594"/>
                    </a:lnTo>
                    <a:close/>
                    <a:moveTo>
                      <a:pt x="1671" y="7088"/>
                    </a:moveTo>
                    <a:cubicBezTo>
                      <a:pt x="846" y="9281"/>
                      <a:pt x="681" y="11813"/>
                      <a:pt x="1506" y="14006"/>
                    </a:cubicBezTo>
                    <a:cubicBezTo>
                      <a:pt x="1506" y="14006"/>
                      <a:pt x="1506" y="14006"/>
                      <a:pt x="1506" y="14006"/>
                    </a:cubicBezTo>
                    <a:cubicBezTo>
                      <a:pt x="1671" y="14006"/>
                      <a:pt x="1671" y="14006"/>
                      <a:pt x="1671" y="14006"/>
                    </a:cubicBezTo>
                    <a:cubicBezTo>
                      <a:pt x="1836" y="14006"/>
                      <a:pt x="2000" y="13838"/>
                      <a:pt x="2165" y="13838"/>
                    </a:cubicBezTo>
                    <a:cubicBezTo>
                      <a:pt x="2330" y="13838"/>
                      <a:pt x="2330" y="13838"/>
                      <a:pt x="2330" y="13838"/>
                    </a:cubicBezTo>
                    <a:cubicBezTo>
                      <a:pt x="2495" y="13838"/>
                      <a:pt x="2660" y="13838"/>
                      <a:pt x="2825" y="13838"/>
                    </a:cubicBezTo>
                    <a:cubicBezTo>
                      <a:pt x="2825" y="13669"/>
                      <a:pt x="2825" y="13669"/>
                      <a:pt x="2825" y="13669"/>
                    </a:cubicBezTo>
                    <a:cubicBezTo>
                      <a:pt x="2990" y="13669"/>
                      <a:pt x="3155" y="13669"/>
                      <a:pt x="3319" y="13669"/>
                    </a:cubicBezTo>
                    <a:cubicBezTo>
                      <a:pt x="3484" y="13669"/>
                      <a:pt x="3484" y="13669"/>
                      <a:pt x="3484" y="13669"/>
                    </a:cubicBezTo>
                    <a:cubicBezTo>
                      <a:pt x="3649" y="13669"/>
                      <a:pt x="3814" y="13669"/>
                      <a:pt x="3979" y="13669"/>
                    </a:cubicBezTo>
                    <a:cubicBezTo>
                      <a:pt x="3979" y="13669"/>
                      <a:pt x="3979" y="13669"/>
                      <a:pt x="3979" y="13669"/>
                    </a:cubicBezTo>
                    <a:cubicBezTo>
                      <a:pt x="4144" y="13500"/>
                      <a:pt x="4144" y="13500"/>
                      <a:pt x="4144" y="13500"/>
                    </a:cubicBezTo>
                    <a:cubicBezTo>
                      <a:pt x="4144" y="13163"/>
                      <a:pt x="4144" y="13163"/>
                      <a:pt x="4144" y="13163"/>
                    </a:cubicBezTo>
                    <a:cubicBezTo>
                      <a:pt x="4144" y="12994"/>
                      <a:pt x="4144" y="12994"/>
                      <a:pt x="4144" y="12825"/>
                    </a:cubicBezTo>
                    <a:cubicBezTo>
                      <a:pt x="4309" y="12488"/>
                      <a:pt x="4309" y="12488"/>
                      <a:pt x="4309" y="12488"/>
                    </a:cubicBezTo>
                    <a:cubicBezTo>
                      <a:pt x="4309" y="12319"/>
                      <a:pt x="4309" y="12150"/>
                      <a:pt x="4309" y="12150"/>
                    </a:cubicBezTo>
                    <a:cubicBezTo>
                      <a:pt x="4309" y="11981"/>
                      <a:pt x="4309" y="11813"/>
                      <a:pt x="4309" y="11813"/>
                    </a:cubicBezTo>
                    <a:cubicBezTo>
                      <a:pt x="4309" y="11644"/>
                      <a:pt x="4474" y="11475"/>
                      <a:pt x="4474" y="11306"/>
                    </a:cubicBezTo>
                    <a:cubicBezTo>
                      <a:pt x="4474" y="11138"/>
                      <a:pt x="4474" y="11138"/>
                      <a:pt x="4474" y="11138"/>
                    </a:cubicBezTo>
                    <a:cubicBezTo>
                      <a:pt x="4474" y="10969"/>
                      <a:pt x="4639" y="10800"/>
                      <a:pt x="4639" y="10631"/>
                    </a:cubicBezTo>
                    <a:cubicBezTo>
                      <a:pt x="4639" y="10294"/>
                      <a:pt x="4639" y="10294"/>
                      <a:pt x="4639" y="10294"/>
                    </a:cubicBezTo>
                    <a:cubicBezTo>
                      <a:pt x="4639" y="10294"/>
                      <a:pt x="4803" y="10125"/>
                      <a:pt x="4803" y="9956"/>
                    </a:cubicBezTo>
                    <a:cubicBezTo>
                      <a:pt x="4803" y="9619"/>
                      <a:pt x="4803" y="9619"/>
                      <a:pt x="4803" y="9619"/>
                    </a:cubicBezTo>
                    <a:cubicBezTo>
                      <a:pt x="4968" y="9619"/>
                      <a:pt x="4968" y="9450"/>
                      <a:pt x="4968" y="9281"/>
                    </a:cubicBezTo>
                    <a:cubicBezTo>
                      <a:pt x="5133" y="8944"/>
                      <a:pt x="5133" y="8944"/>
                      <a:pt x="5133" y="8944"/>
                    </a:cubicBezTo>
                    <a:cubicBezTo>
                      <a:pt x="5133" y="8775"/>
                      <a:pt x="5133" y="8775"/>
                      <a:pt x="5133" y="8775"/>
                    </a:cubicBezTo>
                    <a:cubicBezTo>
                      <a:pt x="1671" y="7088"/>
                      <a:pt x="1671" y="7088"/>
                      <a:pt x="1671" y="7088"/>
                    </a:cubicBezTo>
                    <a:close/>
                    <a:moveTo>
                      <a:pt x="12718" y="7088"/>
                    </a:moveTo>
                    <a:cubicBezTo>
                      <a:pt x="11234" y="10463"/>
                      <a:pt x="11234" y="10463"/>
                      <a:pt x="11234" y="10463"/>
                    </a:cubicBezTo>
                    <a:cubicBezTo>
                      <a:pt x="14861" y="12319"/>
                      <a:pt x="14861" y="12319"/>
                      <a:pt x="14861" y="12319"/>
                    </a:cubicBezTo>
                    <a:cubicBezTo>
                      <a:pt x="15026" y="12150"/>
                      <a:pt x="15026" y="12150"/>
                      <a:pt x="15026" y="12150"/>
                    </a:cubicBezTo>
                    <a:cubicBezTo>
                      <a:pt x="15026" y="11981"/>
                      <a:pt x="15026" y="11981"/>
                      <a:pt x="15026" y="11981"/>
                    </a:cubicBezTo>
                    <a:cubicBezTo>
                      <a:pt x="15026" y="11813"/>
                      <a:pt x="15191" y="11644"/>
                      <a:pt x="15191" y="11475"/>
                    </a:cubicBezTo>
                    <a:cubicBezTo>
                      <a:pt x="15191" y="11306"/>
                      <a:pt x="15191" y="11306"/>
                      <a:pt x="15191" y="11306"/>
                    </a:cubicBezTo>
                    <a:cubicBezTo>
                      <a:pt x="15356" y="11138"/>
                      <a:pt x="15356" y="10969"/>
                      <a:pt x="15356" y="10800"/>
                    </a:cubicBezTo>
                    <a:cubicBezTo>
                      <a:pt x="15356" y="10631"/>
                      <a:pt x="15356" y="10631"/>
                      <a:pt x="15356" y="10631"/>
                    </a:cubicBezTo>
                    <a:cubicBezTo>
                      <a:pt x="15521" y="10463"/>
                      <a:pt x="15521" y="10294"/>
                      <a:pt x="15521" y="10294"/>
                    </a:cubicBezTo>
                    <a:cubicBezTo>
                      <a:pt x="15521" y="9956"/>
                      <a:pt x="15521" y="9956"/>
                      <a:pt x="15521" y="9956"/>
                    </a:cubicBezTo>
                    <a:cubicBezTo>
                      <a:pt x="15686" y="9788"/>
                      <a:pt x="15686" y="9619"/>
                      <a:pt x="15686" y="9619"/>
                    </a:cubicBezTo>
                    <a:cubicBezTo>
                      <a:pt x="15686" y="9450"/>
                      <a:pt x="15686" y="9450"/>
                      <a:pt x="15686" y="9281"/>
                    </a:cubicBezTo>
                    <a:cubicBezTo>
                      <a:pt x="15686" y="9113"/>
                      <a:pt x="15686" y="9113"/>
                      <a:pt x="15686" y="8944"/>
                    </a:cubicBezTo>
                    <a:cubicBezTo>
                      <a:pt x="15851" y="8775"/>
                      <a:pt x="15851" y="8775"/>
                      <a:pt x="15851" y="8606"/>
                    </a:cubicBezTo>
                    <a:cubicBezTo>
                      <a:pt x="15851" y="8438"/>
                      <a:pt x="15851" y="8438"/>
                      <a:pt x="15851" y="8269"/>
                    </a:cubicBezTo>
                    <a:cubicBezTo>
                      <a:pt x="15851" y="7931"/>
                      <a:pt x="15851" y="7931"/>
                      <a:pt x="15851" y="7931"/>
                    </a:cubicBezTo>
                    <a:cubicBezTo>
                      <a:pt x="15851" y="7763"/>
                      <a:pt x="15851" y="7763"/>
                      <a:pt x="15851" y="7763"/>
                    </a:cubicBezTo>
                    <a:cubicBezTo>
                      <a:pt x="15686" y="7763"/>
                      <a:pt x="15521" y="7763"/>
                      <a:pt x="15356" y="7763"/>
                    </a:cubicBezTo>
                    <a:cubicBezTo>
                      <a:pt x="15191" y="7763"/>
                      <a:pt x="15191" y="7763"/>
                      <a:pt x="15191" y="7763"/>
                    </a:cubicBezTo>
                    <a:cubicBezTo>
                      <a:pt x="15026" y="7763"/>
                      <a:pt x="14861" y="7763"/>
                      <a:pt x="14861" y="7763"/>
                    </a:cubicBezTo>
                    <a:cubicBezTo>
                      <a:pt x="14697" y="7594"/>
                      <a:pt x="14697" y="7594"/>
                      <a:pt x="14697" y="7594"/>
                    </a:cubicBezTo>
                    <a:cubicBezTo>
                      <a:pt x="14532" y="7594"/>
                      <a:pt x="14367" y="7594"/>
                      <a:pt x="14367" y="7594"/>
                    </a:cubicBezTo>
                    <a:cubicBezTo>
                      <a:pt x="14202" y="7594"/>
                      <a:pt x="14202" y="7594"/>
                      <a:pt x="14202" y="7594"/>
                    </a:cubicBezTo>
                    <a:cubicBezTo>
                      <a:pt x="14037" y="7594"/>
                      <a:pt x="13872" y="7425"/>
                      <a:pt x="13872" y="7425"/>
                    </a:cubicBezTo>
                    <a:cubicBezTo>
                      <a:pt x="13707" y="7425"/>
                      <a:pt x="13707" y="7425"/>
                      <a:pt x="13707" y="7425"/>
                    </a:cubicBezTo>
                    <a:cubicBezTo>
                      <a:pt x="13542" y="7425"/>
                      <a:pt x="13542" y="7425"/>
                      <a:pt x="13377" y="7256"/>
                    </a:cubicBezTo>
                    <a:cubicBezTo>
                      <a:pt x="13213" y="7256"/>
                      <a:pt x="13213" y="7256"/>
                      <a:pt x="13213" y="7256"/>
                    </a:cubicBezTo>
                    <a:cubicBezTo>
                      <a:pt x="13048" y="7256"/>
                      <a:pt x="13048" y="7088"/>
                      <a:pt x="12883" y="7088"/>
                    </a:cubicBezTo>
                    <a:cubicBezTo>
                      <a:pt x="12883" y="7088"/>
                      <a:pt x="12883" y="7088"/>
                      <a:pt x="12883" y="7088"/>
                    </a:cubicBezTo>
                    <a:lnTo>
                      <a:pt x="12718" y="7088"/>
                    </a:lnTo>
                    <a:close/>
                    <a:moveTo>
                      <a:pt x="8926" y="4894"/>
                    </a:moveTo>
                    <a:cubicBezTo>
                      <a:pt x="8926" y="5063"/>
                      <a:pt x="8761" y="5063"/>
                      <a:pt x="8761" y="5231"/>
                    </a:cubicBezTo>
                    <a:cubicBezTo>
                      <a:pt x="8431" y="5400"/>
                      <a:pt x="8431" y="5400"/>
                      <a:pt x="8431" y="5400"/>
                    </a:cubicBezTo>
                    <a:cubicBezTo>
                      <a:pt x="8431" y="5569"/>
                      <a:pt x="8266" y="5569"/>
                      <a:pt x="8266" y="5738"/>
                    </a:cubicBezTo>
                    <a:cubicBezTo>
                      <a:pt x="8101" y="5906"/>
                      <a:pt x="8101" y="5906"/>
                      <a:pt x="8101" y="5906"/>
                    </a:cubicBezTo>
                    <a:cubicBezTo>
                      <a:pt x="7936" y="6075"/>
                      <a:pt x="7936" y="6075"/>
                      <a:pt x="7771" y="6244"/>
                    </a:cubicBezTo>
                    <a:cubicBezTo>
                      <a:pt x="7607" y="6413"/>
                      <a:pt x="7607" y="6413"/>
                      <a:pt x="7607" y="6413"/>
                    </a:cubicBezTo>
                    <a:cubicBezTo>
                      <a:pt x="7607" y="6581"/>
                      <a:pt x="7442" y="6750"/>
                      <a:pt x="7442" y="6750"/>
                    </a:cubicBezTo>
                    <a:cubicBezTo>
                      <a:pt x="7277" y="7088"/>
                      <a:pt x="7277" y="7088"/>
                      <a:pt x="7277" y="7088"/>
                    </a:cubicBezTo>
                    <a:cubicBezTo>
                      <a:pt x="7277" y="7088"/>
                      <a:pt x="7112" y="7256"/>
                      <a:pt x="7112" y="7256"/>
                    </a:cubicBezTo>
                    <a:cubicBezTo>
                      <a:pt x="6947" y="7594"/>
                      <a:pt x="6947" y="7594"/>
                      <a:pt x="6947" y="7594"/>
                    </a:cubicBezTo>
                    <a:cubicBezTo>
                      <a:pt x="6782" y="7763"/>
                      <a:pt x="6782" y="7763"/>
                      <a:pt x="6782" y="7931"/>
                    </a:cubicBezTo>
                    <a:cubicBezTo>
                      <a:pt x="6617" y="8269"/>
                      <a:pt x="6617" y="8269"/>
                      <a:pt x="6617" y="8269"/>
                    </a:cubicBezTo>
                    <a:cubicBezTo>
                      <a:pt x="6617" y="8269"/>
                      <a:pt x="6617" y="8269"/>
                      <a:pt x="6617" y="8269"/>
                    </a:cubicBezTo>
                    <a:cubicBezTo>
                      <a:pt x="10245" y="10125"/>
                      <a:pt x="10245" y="10125"/>
                      <a:pt x="10245" y="10125"/>
                    </a:cubicBezTo>
                    <a:cubicBezTo>
                      <a:pt x="11894" y="6581"/>
                      <a:pt x="11894" y="6581"/>
                      <a:pt x="11894" y="6581"/>
                    </a:cubicBezTo>
                    <a:cubicBezTo>
                      <a:pt x="11729" y="6581"/>
                      <a:pt x="11729" y="6581"/>
                      <a:pt x="11729" y="6581"/>
                    </a:cubicBezTo>
                    <a:cubicBezTo>
                      <a:pt x="11564" y="6581"/>
                      <a:pt x="11564" y="6413"/>
                      <a:pt x="11399" y="6413"/>
                    </a:cubicBezTo>
                    <a:cubicBezTo>
                      <a:pt x="11399" y="6413"/>
                      <a:pt x="11069" y="6244"/>
                      <a:pt x="10904" y="6075"/>
                    </a:cubicBezTo>
                    <a:cubicBezTo>
                      <a:pt x="10904" y="6075"/>
                      <a:pt x="10904" y="6075"/>
                      <a:pt x="10739" y="6075"/>
                    </a:cubicBezTo>
                    <a:cubicBezTo>
                      <a:pt x="10739" y="5906"/>
                      <a:pt x="10574" y="5906"/>
                      <a:pt x="10574" y="5906"/>
                    </a:cubicBezTo>
                    <a:cubicBezTo>
                      <a:pt x="10410" y="5738"/>
                      <a:pt x="10410" y="5738"/>
                      <a:pt x="10410" y="5738"/>
                    </a:cubicBezTo>
                    <a:cubicBezTo>
                      <a:pt x="10245" y="5569"/>
                      <a:pt x="10245" y="5569"/>
                      <a:pt x="10080" y="5569"/>
                    </a:cubicBezTo>
                    <a:cubicBezTo>
                      <a:pt x="10080" y="5400"/>
                      <a:pt x="10080" y="5400"/>
                      <a:pt x="10080" y="5400"/>
                    </a:cubicBezTo>
                    <a:cubicBezTo>
                      <a:pt x="9915" y="5400"/>
                      <a:pt x="9915" y="5231"/>
                      <a:pt x="9750" y="5231"/>
                    </a:cubicBezTo>
                    <a:cubicBezTo>
                      <a:pt x="9585" y="5063"/>
                      <a:pt x="9585" y="5063"/>
                      <a:pt x="9585" y="5063"/>
                    </a:cubicBezTo>
                    <a:cubicBezTo>
                      <a:pt x="9585" y="4894"/>
                      <a:pt x="9420" y="4894"/>
                      <a:pt x="9255" y="4725"/>
                    </a:cubicBezTo>
                    <a:cubicBezTo>
                      <a:pt x="9255" y="4725"/>
                      <a:pt x="9255" y="4725"/>
                      <a:pt x="9255" y="4725"/>
                    </a:cubicBezTo>
                    <a:lnTo>
                      <a:pt x="8926" y="4894"/>
                    </a:lnTo>
                    <a:close/>
                    <a:moveTo>
                      <a:pt x="7112" y="1687"/>
                    </a:moveTo>
                    <a:cubicBezTo>
                      <a:pt x="4968" y="2531"/>
                      <a:pt x="3155" y="4050"/>
                      <a:pt x="2165" y="6075"/>
                    </a:cubicBezTo>
                    <a:cubicBezTo>
                      <a:pt x="2165" y="6244"/>
                      <a:pt x="2165" y="6244"/>
                      <a:pt x="2165" y="6244"/>
                    </a:cubicBezTo>
                    <a:cubicBezTo>
                      <a:pt x="5628" y="7931"/>
                      <a:pt x="5628" y="7931"/>
                      <a:pt x="5628" y="7931"/>
                    </a:cubicBezTo>
                    <a:cubicBezTo>
                      <a:pt x="5793" y="7763"/>
                      <a:pt x="5793" y="7763"/>
                      <a:pt x="5793" y="7763"/>
                    </a:cubicBezTo>
                    <a:cubicBezTo>
                      <a:pt x="5793" y="7425"/>
                      <a:pt x="5793" y="7425"/>
                      <a:pt x="5793" y="7425"/>
                    </a:cubicBezTo>
                    <a:cubicBezTo>
                      <a:pt x="5958" y="7256"/>
                      <a:pt x="5958" y="7256"/>
                      <a:pt x="6123" y="7088"/>
                    </a:cubicBezTo>
                    <a:cubicBezTo>
                      <a:pt x="6123" y="6919"/>
                      <a:pt x="6123" y="6919"/>
                      <a:pt x="6287" y="6919"/>
                    </a:cubicBezTo>
                    <a:cubicBezTo>
                      <a:pt x="6287" y="6750"/>
                      <a:pt x="6452" y="6581"/>
                      <a:pt x="6452" y="6413"/>
                    </a:cubicBezTo>
                    <a:cubicBezTo>
                      <a:pt x="6617" y="6244"/>
                      <a:pt x="6617" y="6244"/>
                      <a:pt x="6617" y="6244"/>
                    </a:cubicBezTo>
                    <a:cubicBezTo>
                      <a:pt x="6782" y="6075"/>
                      <a:pt x="6782" y="5906"/>
                      <a:pt x="6947" y="5906"/>
                    </a:cubicBezTo>
                    <a:cubicBezTo>
                      <a:pt x="6947" y="5738"/>
                      <a:pt x="6947" y="5738"/>
                      <a:pt x="7112" y="5569"/>
                    </a:cubicBezTo>
                    <a:cubicBezTo>
                      <a:pt x="7112" y="5569"/>
                      <a:pt x="7277" y="5400"/>
                      <a:pt x="7277" y="5231"/>
                    </a:cubicBezTo>
                    <a:cubicBezTo>
                      <a:pt x="7442" y="5231"/>
                      <a:pt x="7442" y="5063"/>
                      <a:pt x="7442" y="5063"/>
                    </a:cubicBezTo>
                    <a:cubicBezTo>
                      <a:pt x="7607" y="4894"/>
                      <a:pt x="7607" y="4894"/>
                      <a:pt x="7771" y="4725"/>
                    </a:cubicBezTo>
                    <a:cubicBezTo>
                      <a:pt x="7936" y="4556"/>
                      <a:pt x="7936" y="4556"/>
                      <a:pt x="7936" y="4556"/>
                    </a:cubicBezTo>
                    <a:cubicBezTo>
                      <a:pt x="8101" y="4388"/>
                      <a:pt x="8101" y="4388"/>
                      <a:pt x="8266" y="4219"/>
                    </a:cubicBezTo>
                    <a:cubicBezTo>
                      <a:pt x="8596" y="4050"/>
                      <a:pt x="8596" y="4050"/>
                      <a:pt x="8596" y="4050"/>
                    </a:cubicBezTo>
                    <a:cubicBezTo>
                      <a:pt x="8596" y="3881"/>
                      <a:pt x="8596" y="3881"/>
                      <a:pt x="8596" y="3881"/>
                    </a:cubicBezTo>
                    <a:cubicBezTo>
                      <a:pt x="8431" y="3881"/>
                      <a:pt x="8431" y="3881"/>
                      <a:pt x="8431" y="3881"/>
                    </a:cubicBezTo>
                    <a:cubicBezTo>
                      <a:pt x="8431" y="3713"/>
                      <a:pt x="8266" y="3544"/>
                      <a:pt x="8266" y="3375"/>
                    </a:cubicBezTo>
                    <a:cubicBezTo>
                      <a:pt x="8101" y="3375"/>
                      <a:pt x="8101" y="3375"/>
                      <a:pt x="8101" y="3375"/>
                    </a:cubicBezTo>
                    <a:cubicBezTo>
                      <a:pt x="7936" y="3206"/>
                      <a:pt x="7936" y="3038"/>
                      <a:pt x="7771" y="2869"/>
                    </a:cubicBezTo>
                    <a:cubicBezTo>
                      <a:pt x="7771" y="2700"/>
                      <a:pt x="7607" y="2531"/>
                      <a:pt x="7442" y="2362"/>
                    </a:cubicBezTo>
                    <a:cubicBezTo>
                      <a:pt x="7442" y="2194"/>
                      <a:pt x="7442" y="2194"/>
                      <a:pt x="7442" y="2194"/>
                    </a:cubicBezTo>
                    <a:cubicBezTo>
                      <a:pt x="7442" y="2025"/>
                      <a:pt x="7277" y="1856"/>
                      <a:pt x="7277" y="1687"/>
                    </a:cubicBezTo>
                    <a:cubicBezTo>
                      <a:pt x="7277" y="1687"/>
                      <a:pt x="7277" y="1687"/>
                      <a:pt x="7277" y="1687"/>
                    </a:cubicBezTo>
                    <a:lnTo>
                      <a:pt x="7112" y="1687"/>
                    </a:lnTo>
                    <a:close/>
                    <a:moveTo>
                      <a:pt x="16181" y="3375"/>
                    </a:moveTo>
                    <a:cubicBezTo>
                      <a:pt x="16181" y="3544"/>
                      <a:pt x="16345" y="3881"/>
                      <a:pt x="16345" y="4050"/>
                    </a:cubicBezTo>
                    <a:cubicBezTo>
                      <a:pt x="16345" y="4219"/>
                      <a:pt x="16345" y="4219"/>
                      <a:pt x="16345" y="4219"/>
                    </a:cubicBezTo>
                    <a:cubicBezTo>
                      <a:pt x="16510" y="4388"/>
                      <a:pt x="16510" y="4556"/>
                      <a:pt x="16675" y="4894"/>
                    </a:cubicBezTo>
                    <a:cubicBezTo>
                      <a:pt x="16675" y="4894"/>
                      <a:pt x="16675" y="4894"/>
                      <a:pt x="16675" y="4894"/>
                    </a:cubicBezTo>
                    <a:cubicBezTo>
                      <a:pt x="16675" y="5231"/>
                      <a:pt x="16675" y="5400"/>
                      <a:pt x="16675" y="5569"/>
                    </a:cubicBezTo>
                    <a:cubicBezTo>
                      <a:pt x="16675" y="5738"/>
                      <a:pt x="16675" y="5738"/>
                      <a:pt x="16675" y="5738"/>
                    </a:cubicBezTo>
                    <a:cubicBezTo>
                      <a:pt x="16840" y="5906"/>
                      <a:pt x="16840" y="6244"/>
                      <a:pt x="16840" y="6413"/>
                    </a:cubicBezTo>
                    <a:cubicBezTo>
                      <a:pt x="16840" y="6919"/>
                      <a:pt x="16840" y="6919"/>
                      <a:pt x="16840" y="6919"/>
                    </a:cubicBezTo>
                    <a:cubicBezTo>
                      <a:pt x="17005" y="6919"/>
                      <a:pt x="17005" y="6919"/>
                      <a:pt x="17005" y="6919"/>
                    </a:cubicBezTo>
                    <a:cubicBezTo>
                      <a:pt x="17170" y="6919"/>
                      <a:pt x="17170" y="6919"/>
                      <a:pt x="17335" y="6750"/>
                    </a:cubicBezTo>
                    <a:cubicBezTo>
                      <a:pt x="17500" y="6750"/>
                      <a:pt x="17500" y="6750"/>
                      <a:pt x="17500" y="6750"/>
                    </a:cubicBezTo>
                    <a:cubicBezTo>
                      <a:pt x="17665" y="6750"/>
                      <a:pt x="17829" y="6750"/>
                      <a:pt x="17829" y="6750"/>
                    </a:cubicBezTo>
                    <a:cubicBezTo>
                      <a:pt x="17994" y="6750"/>
                      <a:pt x="17994" y="6750"/>
                      <a:pt x="17994" y="6750"/>
                    </a:cubicBezTo>
                    <a:cubicBezTo>
                      <a:pt x="18159" y="6750"/>
                      <a:pt x="18324" y="6750"/>
                      <a:pt x="18489" y="6750"/>
                    </a:cubicBezTo>
                    <a:cubicBezTo>
                      <a:pt x="18489" y="6581"/>
                      <a:pt x="18489" y="6581"/>
                      <a:pt x="18489" y="6581"/>
                    </a:cubicBezTo>
                    <a:cubicBezTo>
                      <a:pt x="18654" y="6581"/>
                      <a:pt x="18819" y="6581"/>
                      <a:pt x="18984" y="6581"/>
                    </a:cubicBezTo>
                    <a:cubicBezTo>
                      <a:pt x="19148" y="6581"/>
                      <a:pt x="19148" y="6581"/>
                      <a:pt x="19148" y="6581"/>
                    </a:cubicBezTo>
                    <a:cubicBezTo>
                      <a:pt x="18984" y="6413"/>
                      <a:pt x="18984" y="6413"/>
                      <a:pt x="18984" y="6413"/>
                    </a:cubicBezTo>
                    <a:cubicBezTo>
                      <a:pt x="18324" y="5063"/>
                      <a:pt x="17335" y="3881"/>
                      <a:pt x="16181" y="2869"/>
                    </a:cubicBezTo>
                    <a:cubicBezTo>
                      <a:pt x="16016" y="2700"/>
                      <a:pt x="16016" y="2700"/>
                      <a:pt x="16016" y="2700"/>
                    </a:cubicBezTo>
                    <a:lnTo>
                      <a:pt x="16181" y="3375"/>
                    </a:lnTo>
                    <a:close/>
                    <a:moveTo>
                      <a:pt x="13213" y="6075"/>
                    </a:moveTo>
                    <a:cubicBezTo>
                      <a:pt x="13213" y="6075"/>
                      <a:pt x="13377" y="6244"/>
                      <a:pt x="13542" y="6244"/>
                    </a:cubicBezTo>
                    <a:cubicBezTo>
                      <a:pt x="13707" y="6413"/>
                      <a:pt x="13707" y="6413"/>
                      <a:pt x="13707" y="6413"/>
                    </a:cubicBezTo>
                    <a:cubicBezTo>
                      <a:pt x="13707" y="6413"/>
                      <a:pt x="13872" y="6413"/>
                      <a:pt x="13872" y="6413"/>
                    </a:cubicBezTo>
                    <a:cubicBezTo>
                      <a:pt x="14037" y="6413"/>
                      <a:pt x="14037" y="6413"/>
                      <a:pt x="14037" y="6413"/>
                    </a:cubicBezTo>
                    <a:cubicBezTo>
                      <a:pt x="14202" y="6581"/>
                      <a:pt x="14532" y="6581"/>
                      <a:pt x="14532" y="6581"/>
                    </a:cubicBezTo>
                    <a:cubicBezTo>
                      <a:pt x="14697" y="6581"/>
                      <a:pt x="14697" y="6581"/>
                      <a:pt x="14861" y="6750"/>
                    </a:cubicBezTo>
                    <a:cubicBezTo>
                      <a:pt x="15026" y="6750"/>
                      <a:pt x="15026" y="6750"/>
                      <a:pt x="15026" y="6750"/>
                    </a:cubicBezTo>
                    <a:cubicBezTo>
                      <a:pt x="15026" y="6750"/>
                      <a:pt x="15191" y="6750"/>
                      <a:pt x="15356" y="6750"/>
                    </a:cubicBezTo>
                    <a:cubicBezTo>
                      <a:pt x="15851" y="6750"/>
                      <a:pt x="15851" y="6750"/>
                      <a:pt x="15851" y="6750"/>
                    </a:cubicBezTo>
                    <a:cubicBezTo>
                      <a:pt x="15851" y="6581"/>
                      <a:pt x="15851" y="6581"/>
                      <a:pt x="15851" y="6581"/>
                    </a:cubicBezTo>
                    <a:cubicBezTo>
                      <a:pt x="15851" y="6413"/>
                      <a:pt x="15851" y="6413"/>
                      <a:pt x="15851" y="6413"/>
                    </a:cubicBezTo>
                    <a:cubicBezTo>
                      <a:pt x="15851" y="6244"/>
                      <a:pt x="15851" y="6075"/>
                      <a:pt x="15686" y="5906"/>
                    </a:cubicBezTo>
                    <a:cubicBezTo>
                      <a:pt x="15686" y="5738"/>
                      <a:pt x="15686" y="5738"/>
                      <a:pt x="15686" y="5738"/>
                    </a:cubicBezTo>
                    <a:cubicBezTo>
                      <a:pt x="15686" y="5569"/>
                      <a:pt x="15686" y="5400"/>
                      <a:pt x="15686" y="5231"/>
                    </a:cubicBezTo>
                    <a:cubicBezTo>
                      <a:pt x="15521" y="5063"/>
                      <a:pt x="15521" y="5063"/>
                      <a:pt x="15521" y="5063"/>
                    </a:cubicBezTo>
                    <a:cubicBezTo>
                      <a:pt x="15521" y="4894"/>
                      <a:pt x="15521" y="4725"/>
                      <a:pt x="15521" y="4556"/>
                    </a:cubicBezTo>
                    <a:cubicBezTo>
                      <a:pt x="15521" y="4388"/>
                      <a:pt x="15521" y="4388"/>
                      <a:pt x="15521" y="4388"/>
                    </a:cubicBezTo>
                    <a:cubicBezTo>
                      <a:pt x="15356" y="4050"/>
                      <a:pt x="15356" y="3881"/>
                      <a:pt x="15191" y="3713"/>
                    </a:cubicBezTo>
                    <a:cubicBezTo>
                      <a:pt x="15191" y="3544"/>
                      <a:pt x="15191" y="3544"/>
                      <a:pt x="15191" y="3544"/>
                    </a:cubicBezTo>
                    <a:cubicBezTo>
                      <a:pt x="15191" y="3375"/>
                      <a:pt x="15026" y="3206"/>
                      <a:pt x="15026" y="3038"/>
                    </a:cubicBezTo>
                    <a:cubicBezTo>
                      <a:pt x="14697" y="2531"/>
                      <a:pt x="14697" y="2531"/>
                      <a:pt x="14697" y="2531"/>
                    </a:cubicBezTo>
                    <a:lnTo>
                      <a:pt x="13213" y="6075"/>
                    </a:lnTo>
                    <a:close/>
                    <a:moveTo>
                      <a:pt x="13377" y="2362"/>
                    </a:moveTo>
                    <a:cubicBezTo>
                      <a:pt x="13213" y="2362"/>
                      <a:pt x="13048" y="2362"/>
                      <a:pt x="12883" y="2531"/>
                    </a:cubicBezTo>
                    <a:cubicBezTo>
                      <a:pt x="12718" y="2531"/>
                      <a:pt x="12718" y="2531"/>
                      <a:pt x="12718" y="2531"/>
                    </a:cubicBezTo>
                    <a:cubicBezTo>
                      <a:pt x="12553" y="2531"/>
                      <a:pt x="12388" y="2700"/>
                      <a:pt x="12058" y="2700"/>
                    </a:cubicBezTo>
                    <a:cubicBezTo>
                      <a:pt x="11894" y="2869"/>
                      <a:pt x="11894" y="2869"/>
                      <a:pt x="11894" y="2869"/>
                    </a:cubicBezTo>
                    <a:cubicBezTo>
                      <a:pt x="11729" y="2869"/>
                      <a:pt x="11729" y="3038"/>
                      <a:pt x="11564" y="3038"/>
                    </a:cubicBezTo>
                    <a:cubicBezTo>
                      <a:pt x="11234" y="3206"/>
                      <a:pt x="11234" y="3206"/>
                      <a:pt x="11234" y="3206"/>
                    </a:cubicBezTo>
                    <a:cubicBezTo>
                      <a:pt x="11234" y="3206"/>
                      <a:pt x="11069" y="3375"/>
                      <a:pt x="10904" y="3375"/>
                    </a:cubicBezTo>
                    <a:cubicBezTo>
                      <a:pt x="10904" y="3375"/>
                      <a:pt x="10739" y="3544"/>
                      <a:pt x="10739" y="3544"/>
                    </a:cubicBezTo>
                    <a:cubicBezTo>
                      <a:pt x="10574" y="3713"/>
                      <a:pt x="10410" y="3713"/>
                      <a:pt x="10410" y="3881"/>
                    </a:cubicBezTo>
                    <a:cubicBezTo>
                      <a:pt x="10080" y="4050"/>
                      <a:pt x="10080" y="4050"/>
                      <a:pt x="10080" y="4050"/>
                    </a:cubicBezTo>
                    <a:cubicBezTo>
                      <a:pt x="10080" y="4050"/>
                      <a:pt x="10080" y="4050"/>
                      <a:pt x="10080" y="4050"/>
                    </a:cubicBezTo>
                    <a:cubicBezTo>
                      <a:pt x="10245" y="4388"/>
                      <a:pt x="10245" y="4388"/>
                      <a:pt x="10245" y="4388"/>
                    </a:cubicBezTo>
                    <a:cubicBezTo>
                      <a:pt x="10410" y="4388"/>
                      <a:pt x="10574" y="4556"/>
                      <a:pt x="10739" y="4725"/>
                    </a:cubicBezTo>
                    <a:cubicBezTo>
                      <a:pt x="10739" y="4725"/>
                      <a:pt x="10739" y="4725"/>
                      <a:pt x="10739" y="4725"/>
                    </a:cubicBezTo>
                    <a:cubicBezTo>
                      <a:pt x="10904" y="4725"/>
                      <a:pt x="10904" y="4894"/>
                      <a:pt x="11069" y="4894"/>
                    </a:cubicBezTo>
                    <a:cubicBezTo>
                      <a:pt x="11069" y="4894"/>
                      <a:pt x="11234" y="5063"/>
                      <a:pt x="11399" y="5231"/>
                    </a:cubicBezTo>
                    <a:cubicBezTo>
                      <a:pt x="11564" y="5231"/>
                      <a:pt x="11564" y="5231"/>
                      <a:pt x="11564" y="5231"/>
                    </a:cubicBezTo>
                    <a:cubicBezTo>
                      <a:pt x="11729" y="5400"/>
                      <a:pt x="11729" y="5400"/>
                      <a:pt x="11729" y="5400"/>
                    </a:cubicBezTo>
                    <a:cubicBezTo>
                      <a:pt x="11894" y="5569"/>
                      <a:pt x="11894" y="5569"/>
                      <a:pt x="11894" y="5569"/>
                    </a:cubicBezTo>
                    <a:cubicBezTo>
                      <a:pt x="12058" y="5569"/>
                      <a:pt x="12223" y="5738"/>
                      <a:pt x="12223" y="5738"/>
                    </a:cubicBezTo>
                    <a:cubicBezTo>
                      <a:pt x="12223" y="5569"/>
                      <a:pt x="12223" y="5569"/>
                      <a:pt x="12223" y="5569"/>
                    </a:cubicBezTo>
                    <a:cubicBezTo>
                      <a:pt x="13872" y="2194"/>
                      <a:pt x="13872" y="2194"/>
                      <a:pt x="13872" y="2194"/>
                    </a:cubicBezTo>
                    <a:lnTo>
                      <a:pt x="13377" y="2362"/>
                    </a:lnTo>
                    <a:close/>
                    <a:moveTo>
                      <a:pt x="10574" y="1012"/>
                    </a:moveTo>
                    <a:cubicBezTo>
                      <a:pt x="9750" y="1012"/>
                      <a:pt x="8926" y="1181"/>
                      <a:pt x="8266" y="1350"/>
                    </a:cubicBezTo>
                    <a:cubicBezTo>
                      <a:pt x="8101" y="1350"/>
                      <a:pt x="8101" y="1350"/>
                      <a:pt x="8101" y="1350"/>
                    </a:cubicBezTo>
                    <a:cubicBezTo>
                      <a:pt x="8266" y="1519"/>
                      <a:pt x="8266" y="1519"/>
                      <a:pt x="8266" y="1519"/>
                    </a:cubicBezTo>
                    <a:cubicBezTo>
                      <a:pt x="8266" y="1519"/>
                      <a:pt x="8266" y="1687"/>
                      <a:pt x="8431" y="1856"/>
                    </a:cubicBezTo>
                    <a:cubicBezTo>
                      <a:pt x="8431" y="1856"/>
                      <a:pt x="8431" y="1856"/>
                      <a:pt x="8431" y="1856"/>
                    </a:cubicBezTo>
                    <a:cubicBezTo>
                      <a:pt x="8431" y="2025"/>
                      <a:pt x="8596" y="2194"/>
                      <a:pt x="8596" y="2362"/>
                    </a:cubicBezTo>
                    <a:cubicBezTo>
                      <a:pt x="8761" y="2362"/>
                      <a:pt x="8761" y="2362"/>
                      <a:pt x="8761" y="2362"/>
                    </a:cubicBezTo>
                    <a:cubicBezTo>
                      <a:pt x="8761" y="2531"/>
                      <a:pt x="8926" y="2700"/>
                      <a:pt x="8926" y="2700"/>
                    </a:cubicBezTo>
                    <a:cubicBezTo>
                      <a:pt x="9090" y="2869"/>
                      <a:pt x="9090" y="2869"/>
                      <a:pt x="9090" y="2869"/>
                    </a:cubicBezTo>
                    <a:cubicBezTo>
                      <a:pt x="9090" y="3038"/>
                      <a:pt x="9255" y="3038"/>
                      <a:pt x="9255" y="3206"/>
                    </a:cubicBezTo>
                    <a:cubicBezTo>
                      <a:pt x="9420" y="3206"/>
                      <a:pt x="9420" y="3206"/>
                      <a:pt x="9420" y="3206"/>
                    </a:cubicBezTo>
                    <a:cubicBezTo>
                      <a:pt x="9750" y="3038"/>
                      <a:pt x="9750" y="3038"/>
                      <a:pt x="9750" y="3038"/>
                    </a:cubicBezTo>
                    <a:cubicBezTo>
                      <a:pt x="9915" y="2869"/>
                      <a:pt x="9915" y="2869"/>
                      <a:pt x="9915" y="2869"/>
                    </a:cubicBezTo>
                    <a:cubicBezTo>
                      <a:pt x="9915" y="2869"/>
                      <a:pt x="10245" y="2700"/>
                      <a:pt x="10245" y="2700"/>
                    </a:cubicBezTo>
                    <a:cubicBezTo>
                      <a:pt x="10410" y="2531"/>
                      <a:pt x="10574" y="2362"/>
                      <a:pt x="10574" y="2362"/>
                    </a:cubicBezTo>
                    <a:cubicBezTo>
                      <a:pt x="10739" y="2362"/>
                      <a:pt x="10904" y="2194"/>
                      <a:pt x="11069" y="2194"/>
                    </a:cubicBezTo>
                    <a:cubicBezTo>
                      <a:pt x="11069" y="2194"/>
                      <a:pt x="11234" y="2025"/>
                      <a:pt x="11399" y="2025"/>
                    </a:cubicBezTo>
                    <a:cubicBezTo>
                      <a:pt x="11399" y="2025"/>
                      <a:pt x="11729" y="1856"/>
                      <a:pt x="11729" y="1856"/>
                    </a:cubicBezTo>
                    <a:cubicBezTo>
                      <a:pt x="11894" y="1687"/>
                      <a:pt x="11894" y="1687"/>
                      <a:pt x="11894" y="1687"/>
                    </a:cubicBezTo>
                    <a:cubicBezTo>
                      <a:pt x="12058" y="1687"/>
                      <a:pt x="12058" y="1687"/>
                      <a:pt x="12223" y="1687"/>
                    </a:cubicBezTo>
                    <a:cubicBezTo>
                      <a:pt x="12388" y="1519"/>
                      <a:pt x="12388" y="1519"/>
                      <a:pt x="12388" y="1519"/>
                    </a:cubicBezTo>
                    <a:cubicBezTo>
                      <a:pt x="12553" y="1519"/>
                      <a:pt x="12553" y="1519"/>
                      <a:pt x="12718" y="1350"/>
                    </a:cubicBezTo>
                    <a:cubicBezTo>
                      <a:pt x="12883" y="1350"/>
                      <a:pt x="12883" y="1350"/>
                      <a:pt x="12883" y="1350"/>
                    </a:cubicBezTo>
                    <a:cubicBezTo>
                      <a:pt x="12718" y="1350"/>
                      <a:pt x="12718" y="1350"/>
                      <a:pt x="12718" y="1350"/>
                    </a:cubicBezTo>
                    <a:cubicBezTo>
                      <a:pt x="12058" y="1181"/>
                      <a:pt x="11234" y="1012"/>
                      <a:pt x="10574" y="1012"/>
                    </a:cubicBezTo>
                    <a:close/>
                  </a:path>
                </a:pathLst>
              </a:custGeom>
              <a:solidFill>
                <a:srgbClr val="FFFFFF"/>
              </a:solidFill>
              <a:ln w="12700" cap="flat">
                <a:noFill/>
                <a:miter lim="400000"/>
              </a:ln>
              <a:effectLst/>
            </p:spPr>
            <p:txBody>
              <a:bodyPr wrap="square" lIns="45719" tIns="45719" rIns="45719" bIns="45719" numCol="1" anchor="t">
                <a:noAutofit/>
              </a:bodyPr>
              <a:lstStyle/>
              <a:p>
                <a:pPr>
                  <a:defRPr>
                    <a:solidFill>
                      <a:srgbClr val="FFFFFF"/>
                    </a:solidFill>
                    <a:latin typeface="Impact"/>
                    <a:ea typeface="Impact"/>
                    <a:cs typeface="Impact"/>
                    <a:sym typeface="Impact"/>
                  </a:defRPr>
                </a:pPr>
              </a:p>
            </p:txBody>
          </p:sp>
        </p:grpSp>
        <p:sp>
          <p:nvSpPr>
            <p:cNvPr id="357" name="文本框 29"/>
            <p:cNvSpPr txBox="1"/>
            <p:nvPr/>
          </p:nvSpPr>
          <p:spPr>
            <a:xfrm>
              <a:off x="341636" y="458191"/>
              <a:ext cx="866141" cy="44704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45719" tIns="45719" rIns="45719" bIns="45719" numCol="1" anchor="t">
              <a:spAutoFit/>
            </a:bodyPr>
            <a:lstStyle>
              <a:lvl1pPr>
                <a:defRPr sz="2000">
                  <a:solidFill>
                    <a:srgbClr val="FFFFFF"/>
                  </a:solidFill>
                  <a:latin typeface="方正黑体简体"/>
                  <a:ea typeface="方正黑体简体"/>
                  <a:cs typeface="方正黑体简体"/>
                  <a:sym typeface="方正黑体简体"/>
                </a:defRPr>
              </a:lvl1pPr>
            </a:lstStyle>
            <a:p>
              <a:pPr/>
              <a:r>
                <a:t>变革力</a:t>
              </a:r>
            </a:p>
          </p:txBody>
        </p:sp>
      </p:grpSp>
      <p:grpSp>
        <p:nvGrpSpPr>
          <p:cNvPr id="364" name="组合 39"/>
          <p:cNvGrpSpPr/>
          <p:nvPr/>
        </p:nvGrpSpPr>
        <p:grpSpPr>
          <a:xfrm>
            <a:off x="6144816" y="1628775"/>
            <a:ext cx="2614614" cy="1276350"/>
            <a:chOff x="0" y="0"/>
            <a:chExt cx="2614613" cy="1276350"/>
          </a:xfrm>
        </p:grpSpPr>
        <p:grpSp>
          <p:nvGrpSpPr>
            <p:cNvPr id="362" name="组合 23"/>
            <p:cNvGrpSpPr/>
            <p:nvPr/>
          </p:nvGrpSpPr>
          <p:grpSpPr>
            <a:xfrm>
              <a:off x="0" y="0"/>
              <a:ext cx="2614614" cy="1276350"/>
              <a:chOff x="0" y="0"/>
              <a:chExt cx="2614613" cy="1276350"/>
            </a:xfrm>
          </p:grpSpPr>
          <p:sp>
            <p:nvSpPr>
              <p:cNvPr id="359" name="圆角矩形 15"/>
              <p:cNvSpPr/>
              <p:nvPr/>
            </p:nvSpPr>
            <p:spPr>
              <a:xfrm>
                <a:off x="0" y="0"/>
                <a:ext cx="2614614" cy="1276350"/>
              </a:xfrm>
              <a:prstGeom prst="roundRect">
                <a:avLst>
                  <a:gd name="adj" fmla="val 4167"/>
                </a:avLst>
              </a:prstGeom>
              <a:solidFill>
                <a:schemeClr val="accent1"/>
              </a:solidFill>
              <a:ln w="12700" cap="flat">
                <a:solidFill>
                  <a:srgbClr val="D9D9D9">
                    <a:alpha val="52156"/>
                  </a:srgbClr>
                </a:solidFill>
                <a:prstDash val="solid"/>
                <a:round/>
              </a:ln>
              <a:effectLst>
                <a:outerShdw sx="100000" sy="100000" kx="0" ky="0" algn="b" rotWithShape="0" blurRad="0" dist="12700" dir="5400000">
                  <a:srgbClr val="000000">
                    <a:alpha val="26999"/>
                  </a:srgbClr>
                </a:outerShdw>
              </a:effectLst>
            </p:spPr>
            <p:txBody>
              <a:bodyPr wrap="square" lIns="45719" tIns="45719" rIns="45719" bIns="45719" numCol="1" anchor="ctr">
                <a:noAutofit/>
              </a:bodyPr>
              <a:lstStyle/>
              <a:p>
                <a:pPr algn="ctr">
                  <a:defRPr>
                    <a:solidFill>
                      <a:srgbClr val="FFFFFF"/>
                    </a:solidFill>
                    <a:latin typeface="Impact"/>
                    <a:ea typeface="Impact"/>
                    <a:cs typeface="Impact"/>
                    <a:sym typeface="Impact"/>
                  </a:defRPr>
                </a:pPr>
              </a:p>
            </p:txBody>
          </p:sp>
          <p:sp>
            <p:nvSpPr>
              <p:cNvPr id="360" name="圆角矩形 16"/>
              <p:cNvSpPr/>
              <p:nvPr/>
            </p:nvSpPr>
            <p:spPr>
              <a:xfrm>
                <a:off x="1467099" y="135169"/>
                <a:ext cx="1005737" cy="1006013"/>
              </a:xfrm>
              <a:prstGeom prst="roundRect">
                <a:avLst>
                  <a:gd name="adj" fmla="val 4333"/>
                </a:avLst>
              </a:prstGeom>
              <a:solidFill>
                <a:schemeClr val="accent1"/>
              </a:solidFill>
              <a:ln w="9525" cap="flat">
                <a:solidFill>
                  <a:srgbClr val="FFFFFF"/>
                </a:solidFill>
                <a:prstDash val="solid"/>
                <a:round/>
              </a:ln>
              <a:effectLst/>
            </p:spPr>
            <p:txBody>
              <a:bodyPr wrap="square" lIns="45719" tIns="45719" rIns="45719" bIns="45719" numCol="1" anchor="ctr">
                <a:noAutofit/>
              </a:bodyPr>
              <a:lstStyle/>
              <a:p>
                <a:pPr algn="ctr">
                  <a:defRPr>
                    <a:solidFill>
                      <a:srgbClr val="FFFFFF"/>
                    </a:solidFill>
                    <a:latin typeface="Impact"/>
                    <a:ea typeface="Impact"/>
                    <a:cs typeface="Impact"/>
                    <a:sym typeface="Impact"/>
                  </a:defRPr>
                </a:pPr>
              </a:p>
            </p:txBody>
          </p:sp>
          <p:sp>
            <p:nvSpPr>
              <p:cNvPr id="361" name="Freeform 5"/>
              <p:cNvSpPr/>
              <p:nvPr/>
            </p:nvSpPr>
            <p:spPr>
              <a:xfrm>
                <a:off x="1695779" y="374548"/>
                <a:ext cx="548377" cy="527254"/>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7352" y="21600"/>
                    </a:moveTo>
                    <a:lnTo>
                      <a:pt x="10710" y="17741"/>
                    </a:lnTo>
                    <a:lnTo>
                      <a:pt x="3889" y="21476"/>
                    </a:lnTo>
                    <a:lnTo>
                      <a:pt x="5325" y="13695"/>
                    </a:lnTo>
                    <a:lnTo>
                      <a:pt x="0" y="8092"/>
                    </a:lnTo>
                    <a:lnTo>
                      <a:pt x="7479" y="7096"/>
                    </a:lnTo>
                    <a:lnTo>
                      <a:pt x="10890" y="0"/>
                    </a:lnTo>
                    <a:lnTo>
                      <a:pt x="14121" y="7096"/>
                    </a:lnTo>
                    <a:lnTo>
                      <a:pt x="21600" y="8279"/>
                    </a:lnTo>
                    <a:lnTo>
                      <a:pt x="16215" y="13695"/>
                    </a:lnTo>
                    <a:lnTo>
                      <a:pt x="17352" y="21600"/>
                    </a:lnTo>
                    <a:close/>
                    <a:moveTo>
                      <a:pt x="10710" y="16371"/>
                    </a:moveTo>
                    <a:lnTo>
                      <a:pt x="15736" y="19110"/>
                    </a:lnTo>
                    <a:lnTo>
                      <a:pt x="14779" y="13383"/>
                    </a:lnTo>
                    <a:lnTo>
                      <a:pt x="18967" y="9150"/>
                    </a:lnTo>
                    <a:lnTo>
                      <a:pt x="13283" y="8279"/>
                    </a:lnTo>
                    <a:lnTo>
                      <a:pt x="10890" y="2863"/>
                    </a:lnTo>
                    <a:lnTo>
                      <a:pt x="8257" y="8279"/>
                    </a:lnTo>
                    <a:lnTo>
                      <a:pt x="2573" y="8964"/>
                    </a:lnTo>
                    <a:lnTo>
                      <a:pt x="6642" y="13197"/>
                    </a:lnTo>
                    <a:lnTo>
                      <a:pt x="5684" y="19110"/>
                    </a:lnTo>
                    <a:lnTo>
                      <a:pt x="10710" y="16371"/>
                    </a:lnTo>
                    <a:close/>
                  </a:path>
                </a:pathLst>
              </a:custGeom>
              <a:solidFill>
                <a:srgbClr val="FFFFFF"/>
              </a:solidFill>
              <a:ln w="12700" cap="flat">
                <a:noFill/>
                <a:miter lim="400000"/>
              </a:ln>
              <a:effectLst/>
            </p:spPr>
            <p:txBody>
              <a:bodyPr wrap="square" lIns="45719" tIns="45719" rIns="45719" bIns="45719" numCol="1" anchor="t">
                <a:noAutofit/>
              </a:bodyPr>
              <a:lstStyle/>
              <a:p>
                <a:pPr>
                  <a:defRPr>
                    <a:solidFill>
                      <a:srgbClr val="FFFFFF"/>
                    </a:solidFill>
                    <a:latin typeface="Impact"/>
                    <a:ea typeface="Impact"/>
                    <a:cs typeface="Impact"/>
                    <a:sym typeface="Impact"/>
                  </a:defRPr>
                </a:pPr>
              </a:p>
            </p:txBody>
          </p:sp>
        </p:grpSp>
        <p:sp>
          <p:nvSpPr>
            <p:cNvPr id="363" name="文本框 32"/>
            <p:cNvSpPr txBox="1"/>
            <p:nvPr/>
          </p:nvSpPr>
          <p:spPr>
            <a:xfrm>
              <a:off x="369869" y="475178"/>
              <a:ext cx="866141" cy="44704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45719" tIns="45719" rIns="45719" bIns="45719" numCol="1" anchor="t">
              <a:spAutoFit/>
            </a:bodyPr>
            <a:lstStyle>
              <a:lvl1pPr>
                <a:defRPr sz="2000">
                  <a:solidFill>
                    <a:srgbClr val="FFFFFF"/>
                  </a:solidFill>
                  <a:latin typeface="方正黑体简体"/>
                  <a:ea typeface="方正黑体简体"/>
                  <a:cs typeface="方正黑体简体"/>
                  <a:sym typeface="方正黑体简体"/>
                </a:defRPr>
              </a:lvl1pPr>
            </a:lstStyle>
            <a:p>
              <a:pPr/>
              <a:r>
                <a:t>领导力</a:t>
              </a:r>
            </a:p>
          </p:txBody>
        </p:sp>
      </p:grpSp>
      <p:grpSp>
        <p:nvGrpSpPr>
          <p:cNvPr id="367" name="组合 33"/>
          <p:cNvGrpSpPr/>
          <p:nvPr/>
        </p:nvGrpSpPr>
        <p:grpSpPr>
          <a:xfrm>
            <a:off x="913299" y="3115897"/>
            <a:ext cx="1516434" cy="1241528"/>
            <a:chOff x="0" y="0"/>
            <a:chExt cx="1516433" cy="1241527"/>
          </a:xfrm>
        </p:grpSpPr>
        <p:sp>
          <p:nvSpPr>
            <p:cNvPr id="365" name="TextBox 14"/>
            <p:cNvSpPr txBox="1"/>
            <p:nvPr/>
          </p:nvSpPr>
          <p:spPr>
            <a:xfrm>
              <a:off x="0" y="333477"/>
              <a:ext cx="1516434" cy="90805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0" tIns="0" rIns="0" bIns="0" numCol="1" anchor="t">
              <a:spAutoFit/>
            </a:bodyPr>
            <a:lstStyle>
              <a:lvl1pPr algn="just" defTabSz="457189">
                <a:lnSpc>
                  <a:spcPct val="150000"/>
                </a:lnSpc>
                <a:defRPr sz="900">
                  <a:solidFill>
                    <a:srgbClr val="404040"/>
                  </a:solidFill>
                  <a:latin typeface="方正黑体简体"/>
                  <a:ea typeface="方正黑体简体"/>
                  <a:cs typeface="方正黑体简体"/>
                  <a:sym typeface="方正黑体简体"/>
                </a:defRPr>
              </a:lvl1pPr>
            </a:lstStyle>
            <a:p>
              <a:pPr/>
              <a:r>
                <a:t>针对需要从组织内部提升主人翁意识,提升各部门从全局角度思考问题,提升团队效率的企业组织</a:t>
              </a:r>
            </a:p>
          </p:txBody>
        </p:sp>
        <p:sp>
          <p:nvSpPr>
            <p:cNvPr id="366" name="文本框 35"/>
            <p:cNvSpPr txBox="1"/>
            <p:nvPr/>
          </p:nvSpPr>
          <p:spPr>
            <a:xfrm>
              <a:off x="230510" y="0"/>
              <a:ext cx="1170941" cy="30734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45719" tIns="45719" rIns="45719" bIns="45719" numCol="1" anchor="t">
              <a:spAutoFit/>
            </a:bodyPr>
            <a:lstStyle>
              <a:lvl1pPr>
                <a:defRPr sz="1200">
                  <a:solidFill>
                    <a:srgbClr val="404040"/>
                  </a:solidFill>
                  <a:latin typeface="方正黑体简体"/>
                  <a:ea typeface="方正黑体简体"/>
                  <a:cs typeface="方正黑体简体"/>
                  <a:sym typeface="方正黑体简体"/>
                </a:defRPr>
              </a:lvl1pPr>
            </a:lstStyle>
            <a:p>
              <a:pPr/>
              <a:r>
                <a:t>主人翁意识提升</a:t>
              </a:r>
            </a:p>
          </p:txBody>
        </p:sp>
      </p:grpSp>
      <p:grpSp>
        <p:nvGrpSpPr>
          <p:cNvPr id="370" name="组合 36"/>
          <p:cNvGrpSpPr/>
          <p:nvPr/>
        </p:nvGrpSpPr>
        <p:grpSpPr>
          <a:xfrm>
            <a:off x="3752865" y="3115897"/>
            <a:ext cx="1516436" cy="1241528"/>
            <a:chOff x="0" y="0"/>
            <a:chExt cx="1516435" cy="1241527"/>
          </a:xfrm>
        </p:grpSpPr>
        <p:sp>
          <p:nvSpPr>
            <p:cNvPr id="368" name="TextBox 14"/>
            <p:cNvSpPr txBox="1"/>
            <p:nvPr/>
          </p:nvSpPr>
          <p:spPr>
            <a:xfrm>
              <a:off x="0" y="333477"/>
              <a:ext cx="1516436" cy="90805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0" tIns="0" rIns="0" bIns="0" numCol="1" anchor="t">
              <a:spAutoFit/>
            </a:bodyPr>
            <a:lstStyle>
              <a:lvl1pPr algn="just" defTabSz="457189">
                <a:lnSpc>
                  <a:spcPct val="150000"/>
                </a:lnSpc>
                <a:defRPr sz="900">
                  <a:solidFill>
                    <a:srgbClr val="404040"/>
                  </a:solidFill>
                  <a:latin typeface="方正黑体简体"/>
                  <a:ea typeface="方正黑体简体"/>
                  <a:cs typeface="方正黑体简体"/>
                  <a:sym typeface="方正黑体简体"/>
                </a:defRPr>
              </a:lvl1pPr>
            </a:lstStyle>
            <a:p>
              <a:pPr/>
              <a:r>
                <a:t>针对环境发生变化,竞争逐渐激烈的行业,需要提升员工适应变化的能力,调整组织流程,提升组织效能的企业组织</a:t>
              </a:r>
            </a:p>
          </p:txBody>
        </p:sp>
        <p:sp>
          <p:nvSpPr>
            <p:cNvPr id="369" name="文本框 38"/>
            <p:cNvSpPr txBox="1"/>
            <p:nvPr/>
          </p:nvSpPr>
          <p:spPr>
            <a:xfrm>
              <a:off x="230511" y="0"/>
              <a:ext cx="866141" cy="30734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45719" tIns="45719" rIns="45719" bIns="45719" numCol="1" anchor="t">
              <a:spAutoFit/>
            </a:bodyPr>
            <a:lstStyle>
              <a:lvl1pPr>
                <a:defRPr sz="1200">
                  <a:solidFill>
                    <a:srgbClr val="404040"/>
                  </a:solidFill>
                  <a:latin typeface="方正黑体简体"/>
                  <a:ea typeface="方正黑体简体"/>
                  <a:cs typeface="方正黑体简体"/>
                  <a:sym typeface="方正黑体简体"/>
                </a:defRPr>
              </a:lvl1pPr>
            </a:lstStyle>
            <a:p>
              <a:pPr/>
              <a:r>
                <a:t>变革力提升</a:t>
              </a:r>
            </a:p>
          </p:txBody>
        </p:sp>
      </p:grpSp>
      <p:grpSp>
        <p:nvGrpSpPr>
          <p:cNvPr id="373" name="组合 39"/>
          <p:cNvGrpSpPr/>
          <p:nvPr/>
        </p:nvGrpSpPr>
        <p:grpSpPr>
          <a:xfrm>
            <a:off x="6632988" y="3115897"/>
            <a:ext cx="1516436" cy="1241528"/>
            <a:chOff x="0" y="0"/>
            <a:chExt cx="1516435" cy="1241527"/>
          </a:xfrm>
        </p:grpSpPr>
        <p:sp>
          <p:nvSpPr>
            <p:cNvPr id="371" name="TextBox 14"/>
            <p:cNvSpPr txBox="1"/>
            <p:nvPr/>
          </p:nvSpPr>
          <p:spPr>
            <a:xfrm>
              <a:off x="0" y="333477"/>
              <a:ext cx="1516436" cy="90805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0" tIns="0" rIns="0" bIns="0" numCol="1" anchor="t">
              <a:spAutoFit/>
            </a:bodyPr>
            <a:lstStyle>
              <a:lvl1pPr algn="just" defTabSz="457189">
                <a:lnSpc>
                  <a:spcPct val="150000"/>
                </a:lnSpc>
                <a:defRPr sz="900">
                  <a:solidFill>
                    <a:srgbClr val="404040"/>
                  </a:solidFill>
                  <a:latin typeface="方正黑体简体"/>
                  <a:ea typeface="方正黑体简体"/>
                  <a:cs typeface="方正黑体简体"/>
                  <a:sym typeface="方正黑体简体"/>
                </a:defRPr>
              </a:lvl1pPr>
            </a:lstStyle>
            <a:p>
              <a:pPr/>
              <a:r>
                <a:t>针对新晋管理层,需要提升从战略的角度看问题的眼光,提升问题的分析和解决能力的企业组织</a:t>
              </a:r>
            </a:p>
          </p:txBody>
        </p:sp>
        <p:sp>
          <p:nvSpPr>
            <p:cNvPr id="372" name="文本框 41"/>
            <p:cNvSpPr txBox="1"/>
            <p:nvPr/>
          </p:nvSpPr>
          <p:spPr>
            <a:xfrm>
              <a:off x="230511" y="0"/>
              <a:ext cx="866141" cy="30734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45719" tIns="45719" rIns="45719" bIns="45719" numCol="1" anchor="t">
              <a:spAutoFit/>
            </a:bodyPr>
            <a:lstStyle>
              <a:lvl1pPr>
                <a:defRPr sz="1200">
                  <a:solidFill>
                    <a:srgbClr val="404040"/>
                  </a:solidFill>
                  <a:latin typeface="方正黑体简体"/>
                  <a:ea typeface="方正黑体简体"/>
                  <a:cs typeface="方正黑体简体"/>
                  <a:sym typeface="方正黑体简体"/>
                </a:defRPr>
              </a:lvl1pPr>
            </a:lstStyle>
            <a:p>
              <a:pPr/>
              <a:r>
                <a:t>领导力提升</a:t>
              </a:r>
            </a:p>
          </p:txBody>
        </p:sp>
      </p:grpSp>
      <p:grpSp>
        <p:nvGrpSpPr>
          <p:cNvPr id="376" name="组合 42"/>
          <p:cNvGrpSpPr/>
          <p:nvPr/>
        </p:nvGrpSpPr>
        <p:grpSpPr>
          <a:xfrm>
            <a:off x="83889" y="66371"/>
            <a:ext cx="1560025" cy="1270001"/>
            <a:chOff x="0" y="0"/>
            <a:chExt cx="1560024" cy="1270000"/>
          </a:xfrm>
        </p:grpSpPr>
        <p:sp>
          <p:nvSpPr>
            <p:cNvPr id="374" name="矩形 43"/>
            <p:cNvSpPr/>
            <p:nvPr/>
          </p:nvSpPr>
          <p:spPr>
            <a:xfrm>
              <a:off x="0" y="25907"/>
              <a:ext cx="1560025" cy="293616"/>
            </a:xfrm>
            <a:prstGeom prst="rect">
              <a:avLst/>
            </a:prstGeom>
            <a:solidFill>
              <a:srgbClr val="0070C0"/>
            </a:solidFill>
            <a:ln w="12700" cap="flat">
              <a:noFill/>
              <a:miter lim="400000"/>
            </a:ln>
            <a:effectLst/>
          </p:spPr>
          <p:txBody>
            <a:bodyPr wrap="square" lIns="45719" tIns="45719" rIns="45719" bIns="45719" numCol="1" anchor="ctr">
              <a:noAutofit/>
            </a:bodyPr>
            <a:lstStyle/>
            <a:p>
              <a:pPr algn="ctr">
                <a:defRPr>
                  <a:solidFill>
                    <a:srgbClr val="FFFFFF"/>
                  </a:solidFill>
                </a:defRPr>
              </a:pPr>
            </a:p>
          </p:txBody>
        </p:sp>
        <p:sp>
          <p:nvSpPr>
            <p:cNvPr id="375" name="矩形 44"/>
            <p:cNvSpPr/>
            <p:nvPr/>
          </p:nvSpPr>
          <p:spPr>
            <a:xfrm>
              <a:off x="46264" y="0"/>
              <a:ext cx="1270001" cy="1270000"/>
            </a:xfrm>
            <a:prstGeom prst="line">
              <a:avLst/>
            </a:prstGeom>
            <a:noFill/>
            <a:ln w="12700" cap="flat">
              <a:noFill/>
              <a:miter lim="400000"/>
            </a:ln>
            <a:effectLst/>
            <a:extLst>
              <a:ext uri="{C572A759-6A51-4108-AA02-DFA0A04FC94B}">
                <ma14:wrappingTextBoxFlag xmlns:ma14="http://schemas.microsoft.com/office/mac/drawingml/2011/main" val="1"/>
              </a:ext>
            </a:extLst>
          </p:spPr>
          <p:txBody>
            <a:bodyPr wrap="none" lIns="45714" tIns="45714" rIns="45714" bIns="45714" numCol="1" anchor="t">
              <a:spAutoFit/>
            </a:bodyPr>
            <a:lstStyle/>
            <a:p>
              <a:pPr>
                <a:lnSpc>
                  <a:spcPct val="150000"/>
                </a:lnSpc>
                <a:defRPr sz="1400">
                  <a:solidFill>
                    <a:srgbClr val="FFFFFF"/>
                  </a:solidFill>
                  <a:latin typeface="方正黑体简体"/>
                  <a:ea typeface="方正黑体简体"/>
                  <a:cs typeface="方正黑体简体"/>
                  <a:sym typeface="方正黑体简体"/>
                </a:defRPr>
              </a:pPr>
              <a:r>
                <a:t>05  </a:t>
              </a:r>
              <a:r>
                <a:t>针对性分析</a:t>
              </a:r>
            </a:p>
          </p:txBody>
        </p:sp>
      </p:grpSp>
    </p:spTree>
  </p:cSld>
  <p:clrMapOvr>
    <a:masterClrMapping/>
  </p:clrMapOvr>
  <mc:AlternateContent xmlns:mc="http://schemas.openxmlformats.org/markup-compatibility/2006">
    <mc:Choice xmlns:p14="http://schemas.microsoft.com/office/powerpoint/2010/main" Requires="p14">
      <p:transition spd="slow" advClick="0" advTm="0" p14:dur="1200">
        <p:fade thruBlk="1"/>
      </p:transition>
    </mc:Choice>
    <mc:Fallback>
      <p:transition spd="slow">
        <p:fade/>
      </p:transition>
    </mc:Fallback>
  </mc:AlternateContent>
  <p:timing>
    <p:tnLst>
      <p:par>
        <p:cTn id="1" nodeType="tmRoot" restart="never" dur="indefinite" fill="hold">
          <p:childTnLst>
            <p:seq concurrent="1" prevAc="none" nextAc="seek">
              <p:cTn id="2" nodeType="mainSeq" dur="indefinite" fill="hold">
                <p:childTnLst>
                  <p:par>
                    <p:cTn id="3" fill="hold">
                      <p:stCondLst>
                        <p:cond delay="indefinite"/>
                        <p:cond evt="onBegin">
                          <p:tn val="2"/>
                        </p:cond>
                      </p:stCondLst>
                      <p:childTnLst>
                        <p:par>
                          <p:cTn id="4" fill="hold">
                            <p:stCondLst>
                              <p:cond delay="0"/>
                            </p:stCondLst>
                            <p:childTnLst>
                              <p:par>
                                <p:cTn id="5" presetClass="entr" nodeType="afterEffect" presetSubtype="16" presetID="23" grpId="1" fill="hold">
                                  <p:stCondLst>
                                    <p:cond delay="0"/>
                                  </p:stCondLst>
                                  <p:iterate type="el" backwards="0">
                                    <p:tmAbs val="0"/>
                                  </p:iterate>
                                  <p:childTnLst>
                                    <p:set>
                                      <p:cBhvr>
                                        <p:cTn id="6" fill="hold"/>
                                        <p:tgtEl>
                                          <p:spTgt spid="352"/>
                                        </p:tgtEl>
                                        <p:attrNameLst>
                                          <p:attrName>style.visibility</p:attrName>
                                        </p:attrNameLst>
                                      </p:cBhvr>
                                      <p:to>
                                        <p:strVal val="visible"/>
                                      </p:to>
                                    </p:set>
                                    <p:anim calcmode="lin" valueType="num">
                                      <p:cBhvr>
                                        <p:cTn id="7" dur="500" fill="hold"/>
                                        <p:tgtEl>
                                          <p:spTgt spid="352"/>
                                        </p:tgtEl>
                                        <p:attrNameLst>
                                          <p:attrName>ppt_w</p:attrName>
                                        </p:attrNameLst>
                                      </p:cBhvr>
                                      <p:tavLst>
                                        <p:tav tm="0">
                                          <p:val>
                                            <p:fltVal val="0"/>
                                          </p:val>
                                        </p:tav>
                                        <p:tav tm="100000">
                                          <p:val>
                                            <p:strVal val="#ppt_w"/>
                                          </p:val>
                                        </p:tav>
                                      </p:tavLst>
                                    </p:anim>
                                    <p:anim calcmode="lin" valueType="num">
                                      <p:cBhvr>
                                        <p:cTn id="8" dur="500" fill="hold"/>
                                        <p:tgtEl>
                                          <p:spTgt spid="352"/>
                                        </p:tgtEl>
                                        <p:attrNameLst>
                                          <p:attrName>ppt_h</p:attrName>
                                        </p:attrNameLst>
                                      </p:cBhvr>
                                      <p:tavLst>
                                        <p:tav tm="0">
                                          <p:val>
                                            <p:fltVal val="0"/>
                                          </p:val>
                                        </p:tav>
                                        <p:tav tm="100000">
                                          <p:val>
                                            <p:strVal val="#ppt_h"/>
                                          </p:val>
                                        </p:tav>
                                      </p:tavLst>
                                    </p:anim>
                                  </p:childTnLst>
                                </p:cTn>
                              </p:par>
                            </p:childTnLst>
                          </p:cTn>
                        </p:par>
                        <p:par>
                          <p:cTn id="9" fill="hold">
                            <p:stCondLst>
                              <p:cond delay="500"/>
                            </p:stCondLst>
                            <p:childTnLst>
                              <p:par>
                                <p:cTn id="10" presetClass="entr" nodeType="afterEffect" presetSubtype="16" presetID="23" grpId="2" fill="hold">
                                  <p:stCondLst>
                                    <p:cond delay="250"/>
                                  </p:stCondLst>
                                  <p:iterate type="el" backwards="0">
                                    <p:tmAbs val="0"/>
                                  </p:iterate>
                                  <p:childTnLst>
                                    <p:set>
                                      <p:cBhvr>
                                        <p:cTn id="11" fill="hold"/>
                                        <p:tgtEl>
                                          <p:spTgt spid="358"/>
                                        </p:tgtEl>
                                        <p:attrNameLst>
                                          <p:attrName>style.visibility</p:attrName>
                                        </p:attrNameLst>
                                      </p:cBhvr>
                                      <p:to>
                                        <p:strVal val="visible"/>
                                      </p:to>
                                    </p:set>
                                    <p:anim calcmode="lin" valueType="num">
                                      <p:cBhvr>
                                        <p:cTn id="12" dur="500" fill="hold"/>
                                        <p:tgtEl>
                                          <p:spTgt spid="358"/>
                                        </p:tgtEl>
                                        <p:attrNameLst>
                                          <p:attrName>ppt_w</p:attrName>
                                        </p:attrNameLst>
                                      </p:cBhvr>
                                      <p:tavLst>
                                        <p:tav tm="0">
                                          <p:val>
                                            <p:fltVal val="0"/>
                                          </p:val>
                                        </p:tav>
                                        <p:tav tm="100000">
                                          <p:val>
                                            <p:strVal val="#ppt_w"/>
                                          </p:val>
                                        </p:tav>
                                      </p:tavLst>
                                    </p:anim>
                                    <p:anim calcmode="lin" valueType="num">
                                      <p:cBhvr>
                                        <p:cTn id="13" dur="500" fill="hold"/>
                                        <p:tgtEl>
                                          <p:spTgt spid="358"/>
                                        </p:tgtEl>
                                        <p:attrNameLst>
                                          <p:attrName>ppt_h</p:attrName>
                                        </p:attrNameLst>
                                      </p:cBhvr>
                                      <p:tavLst>
                                        <p:tav tm="0">
                                          <p:val>
                                            <p:fltVal val="0"/>
                                          </p:val>
                                        </p:tav>
                                        <p:tav tm="100000">
                                          <p:val>
                                            <p:strVal val="#ppt_h"/>
                                          </p:val>
                                        </p:tav>
                                      </p:tavLst>
                                    </p:anim>
                                  </p:childTnLst>
                                </p:cTn>
                              </p:par>
                            </p:childTnLst>
                          </p:cTn>
                        </p:par>
                        <p:par>
                          <p:cTn id="14" fill="hold">
                            <p:stCondLst>
                              <p:cond delay="1250"/>
                            </p:stCondLst>
                            <p:childTnLst>
                              <p:par>
                                <p:cTn id="15" presetClass="entr" nodeType="afterEffect" presetSubtype="16" presetID="23" grpId="3" fill="hold">
                                  <p:stCondLst>
                                    <p:cond delay="500"/>
                                  </p:stCondLst>
                                  <p:iterate type="el" backwards="0">
                                    <p:tmAbs val="0"/>
                                  </p:iterate>
                                  <p:childTnLst>
                                    <p:set>
                                      <p:cBhvr>
                                        <p:cTn id="16" fill="hold"/>
                                        <p:tgtEl>
                                          <p:spTgt spid="364"/>
                                        </p:tgtEl>
                                        <p:attrNameLst>
                                          <p:attrName>style.visibility</p:attrName>
                                        </p:attrNameLst>
                                      </p:cBhvr>
                                      <p:to>
                                        <p:strVal val="visible"/>
                                      </p:to>
                                    </p:set>
                                    <p:anim calcmode="lin" valueType="num">
                                      <p:cBhvr>
                                        <p:cTn id="17" dur="500" fill="hold"/>
                                        <p:tgtEl>
                                          <p:spTgt spid="364"/>
                                        </p:tgtEl>
                                        <p:attrNameLst>
                                          <p:attrName>ppt_w</p:attrName>
                                        </p:attrNameLst>
                                      </p:cBhvr>
                                      <p:tavLst>
                                        <p:tav tm="0">
                                          <p:val>
                                            <p:fltVal val="0"/>
                                          </p:val>
                                        </p:tav>
                                        <p:tav tm="100000">
                                          <p:val>
                                            <p:strVal val="#ppt_w"/>
                                          </p:val>
                                        </p:tav>
                                      </p:tavLst>
                                    </p:anim>
                                    <p:anim calcmode="lin" valueType="num">
                                      <p:cBhvr>
                                        <p:cTn id="18" dur="500" fill="hold"/>
                                        <p:tgtEl>
                                          <p:spTgt spid="364"/>
                                        </p:tgtEl>
                                        <p:attrNameLst>
                                          <p:attrName>ppt_h</p:attrName>
                                        </p:attrNameLst>
                                      </p:cBhvr>
                                      <p:tavLst>
                                        <p:tav tm="0">
                                          <p:val>
                                            <p:fltVal val="0"/>
                                          </p:val>
                                        </p:tav>
                                        <p:tav tm="100000">
                                          <p:val>
                                            <p:strVal val="#ppt_h"/>
                                          </p:val>
                                        </p:tav>
                                      </p:tavLst>
                                    </p:anim>
                                  </p:childTnLst>
                                </p:cTn>
                              </p:par>
                            </p:childTnLst>
                          </p:cTn>
                        </p:par>
                        <p:par>
                          <p:cTn id="19" fill="hold">
                            <p:stCondLst>
                              <p:cond delay="2250"/>
                            </p:stCondLst>
                            <p:childTnLst>
                              <p:par>
                                <p:cTn id="20" presetClass="entr" nodeType="afterEffect" presetID="10" grpId="4" fill="hold">
                                  <p:stCondLst>
                                    <p:cond delay="0"/>
                                  </p:stCondLst>
                                  <p:iterate type="el" backwards="0">
                                    <p:tmAbs val="0"/>
                                  </p:iterate>
                                  <p:childTnLst>
                                    <p:set>
                                      <p:cBhvr>
                                        <p:cTn id="21" fill="hold"/>
                                        <p:tgtEl>
                                          <p:spTgt spid="367"/>
                                        </p:tgtEl>
                                        <p:attrNameLst>
                                          <p:attrName>style.visibility</p:attrName>
                                        </p:attrNameLst>
                                      </p:cBhvr>
                                      <p:to>
                                        <p:strVal val="visible"/>
                                      </p:to>
                                    </p:set>
                                    <p:animEffect filter="fade" transition="in">
                                      <p:cBhvr>
                                        <p:cTn id="22" dur="750"/>
                                        <p:tgtEl>
                                          <p:spTgt spid="367"/>
                                        </p:tgtEl>
                                      </p:cBhvr>
                                    </p:animEffect>
                                  </p:childTnLst>
                                </p:cTn>
                              </p:par>
                            </p:childTnLst>
                          </p:cTn>
                        </p:par>
                        <p:par>
                          <p:cTn id="23" fill="hold">
                            <p:stCondLst>
                              <p:cond delay="3000"/>
                            </p:stCondLst>
                            <p:childTnLst>
                              <p:par>
                                <p:cTn id="24" presetClass="entr" nodeType="afterEffect" presetID="10" grpId="5" fill="hold">
                                  <p:stCondLst>
                                    <p:cond delay="250"/>
                                  </p:stCondLst>
                                  <p:iterate type="el" backwards="0">
                                    <p:tmAbs val="0"/>
                                  </p:iterate>
                                  <p:childTnLst>
                                    <p:set>
                                      <p:cBhvr>
                                        <p:cTn id="25" fill="hold"/>
                                        <p:tgtEl>
                                          <p:spTgt spid="370"/>
                                        </p:tgtEl>
                                        <p:attrNameLst>
                                          <p:attrName>style.visibility</p:attrName>
                                        </p:attrNameLst>
                                      </p:cBhvr>
                                      <p:to>
                                        <p:strVal val="visible"/>
                                      </p:to>
                                    </p:set>
                                    <p:animEffect filter="fade" transition="in">
                                      <p:cBhvr>
                                        <p:cTn id="26" dur="750"/>
                                        <p:tgtEl>
                                          <p:spTgt spid="370"/>
                                        </p:tgtEl>
                                      </p:cBhvr>
                                    </p:animEffect>
                                  </p:childTnLst>
                                </p:cTn>
                              </p:par>
                            </p:childTnLst>
                          </p:cTn>
                        </p:par>
                        <p:par>
                          <p:cTn id="27" fill="hold">
                            <p:stCondLst>
                              <p:cond delay="4000"/>
                            </p:stCondLst>
                            <p:childTnLst>
                              <p:par>
                                <p:cTn id="28" presetClass="entr" nodeType="afterEffect" presetID="10" grpId="6" fill="hold">
                                  <p:stCondLst>
                                    <p:cond delay="500"/>
                                  </p:stCondLst>
                                  <p:iterate type="el" backwards="0">
                                    <p:tmAbs val="0"/>
                                  </p:iterate>
                                  <p:childTnLst>
                                    <p:set>
                                      <p:cBhvr>
                                        <p:cTn id="29" fill="hold"/>
                                        <p:tgtEl>
                                          <p:spTgt spid="373"/>
                                        </p:tgtEl>
                                        <p:attrNameLst>
                                          <p:attrName>style.visibility</p:attrName>
                                        </p:attrNameLst>
                                      </p:cBhvr>
                                      <p:to>
                                        <p:strVal val="visible"/>
                                      </p:to>
                                    </p:set>
                                    <p:animEffect filter="fade" transition="in">
                                      <p:cBhvr>
                                        <p:cTn id="30" dur="750"/>
                                        <p:tgtEl>
                                          <p:spTgt spid="373"/>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370" grpId="5"/>
      <p:bldP build="whole" bldLvl="1" animBg="1" rev="0" advAuto="0" spid="367" grpId="4"/>
      <p:bldP build="whole" bldLvl="1" animBg="1" rev="0" advAuto="0" spid="352" grpId="1"/>
      <p:bldP build="whole" bldLvl="1" animBg="1" rev="0" advAuto="0" spid="364" grpId="3"/>
      <p:bldP build="whole" bldLvl="1" animBg="1" rev="0" advAuto="0" spid="373" grpId="6"/>
      <p:bldP build="whole" bldLvl="1" animBg="1" rev="0" advAuto="0" spid="358" grpId="2"/>
    </p:bldLst>
  </p:timing>
</p:sld>
</file>

<file path=ppt/slides/slide1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78" name="矩形 1"/>
          <p:cNvSpPr/>
          <p:nvPr/>
        </p:nvSpPr>
        <p:spPr>
          <a:xfrm>
            <a:off x="191386" y="219739"/>
            <a:ext cx="8739963" cy="4720857"/>
          </a:xfrm>
          <a:prstGeom prst="rect">
            <a:avLst/>
          </a:prstGeom>
          <a:blipFill>
            <a:blip r:embed="rId2"/>
            <a:stretch>
              <a:fillRect/>
            </a:stretch>
          </a:blipFill>
          <a:ln w="12700">
            <a:miter lim="400000"/>
          </a:ln>
        </p:spPr>
        <p:txBody>
          <a:bodyPr lIns="45719" rIns="45719" anchor="ctr"/>
          <a:lstStyle/>
          <a:p>
            <a:pPr algn="ctr">
              <a:defRPr>
                <a:solidFill>
                  <a:srgbClr val="FFFFFF"/>
                </a:solidFill>
              </a:defRPr>
            </a:pPr>
          </a:p>
        </p:txBody>
      </p:sp>
      <p:grpSp>
        <p:nvGrpSpPr>
          <p:cNvPr id="383" name="组合 4"/>
          <p:cNvGrpSpPr/>
          <p:nvPr/>
        </p:nvGrpSpPr>
        <p:grpSpPr>
          <a:xfrm>
            <a:off x="1531088" y="1325525"/>
            <a:ext cx="5862085" cy="2729024"/>
            <a:chOff x="0" y="0"/>
            <a:chExt cx="5862084" cy="2729022"/>
          </a:xfrm>
        </p:grpSpPr>
        <p:sp>
          <p:nvSpPr>
            <p:cNvPr id="379" name="矩形 3"/>
            <p:cNvSpPr/>
            <p:nvPr/>
          </p:nvSpPr>
          <p:spPr>
            <a:xfrm>
              <a:off x="-1" y="0"/>
              <a:ext cx="5862086" cy="2729023"/>
            </a:xfrm>
            <a:prstGeom prst="rect">
              <a:avLst/>
            </a:prstGeom>
            <a:solidFill>
              <a:srgbClr val="0070C0">
                <a:alpha val="80000"/>
              </a:srgbClr>
            </a:solidFill>
            <a:ln w="12700" cap="flat">
              <a:noFill/>
              <a:miter lim="400000"/>
            </a:ln>
            <a:effectLst/>
          </p:spPr>
          <p:txBody>
            <a:bodyPr wrap="square" lIns="45719" tIns="45719" rIns="45719" bIns="45719" numCol="1" anchor="ctr">
              <a:noAutofit/>
            </a:bodyPr>
            <a:lstStyle/>
            <a:p>
              <a:pPr algn="ctr">
                <a:defRPr>
                  <a:solidFill>
                    <a:srgbClr val="FFFFFF"/>
                  </a:solidFill>
                </a:defRPr>
              </a:pPr>
            </a:p>
          </p:txBody>
        </p:sp>
        <p:sp>
          <p:nvSpPr>
            <p:cNvPr id="380" name="文本框 11"/>
            <p:cNvSpPr txBox="1"/>
            <p:nvPr/>
          </p:nvSpPr>
          <p:spPr>
            <a:xfrm>
              <a:off x="1002021" y="925936"/>
              <a:ext cx="3637417" cy="576573"/>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34286" tIns="34286" rIns="34286" bIns="34286" numCol="1" anchor="t">
              <a:spAutoFit/>
            </a:bodyPr>
            <a:lstStyle>
              <a:lvl1pPr algn="ctr">
                <a:defRPr b="1" sz="2800">
                  <a:solidFill>
                    <a:srgbClr val="FFFFFF"/>
                  </a:solidFill>
                  <a:latin typeface="方正黑体简体"/>
                  <a:ea typeface="方正黑体简体"/>
                  <a:cs typeface="方正黑体简体"/>
                  <a:sym typeface="方正黑体简体"/>
                </a:defRPr>
              </a:lvl1pPr>
            </a:lstStyle>
            <a:p>
              <a:pPr/>
              <a:r>
                <a:t>课程场景介绍</a:t>
              </a:r>
            </a:p>
          </p:txBody>
        </p:sp>
        <p:sp>
          <p:nvSpPr>
            <p:cNvPr id="381" name="文本框 12"/>
            <p:cNvSpPr txBox="1"/>
            <p:nvPr/>
          </p:nvSpPr>
          <p:spPr>
            <a:xfrm>
              <a:off x="1733943" y="487362"/>
              <a:ext cx="2173572" cy="436873"/>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34286" tIns="34286" rIns="34286" bIns="34286" numCol="1" anchor="t">
              <a:spAutoFit/>
            </a:bodyPr>
            <a:lstStyle>
              <a:lvl1pPr algn="ctr">
                <a:defRPr b="1" sz="2400">
                  <a:solidFill>
                    <a:srgbClr val="FFFFFF"/>
                  </a:solidFill>
                  <a:latin typeface="方正黑体简体"/>
                  <a:ea typeface="方正黑体简体"/>
                  <a:cs typeface="方正黑体简体"/>
                  <a:sym typeface="方正黑体简体"/>
                </a:defRPr>
              </a:lvl1pPr>
            </a:lstStyle>
            <a:p>
              <a:pPr/>
              <a:r>
                <a:t>PART  THREE</a:t>
              </a:r>
            </a:p>
          </p:txBody>
        </p:sp>
        <p:sp>
          <p:nvSpPr>
            <p:cNvPr id="382" name="AutoShape 11"/>
            <p:cNvSpPr txBox="1"/>
            <p:nvPr/>
          </p:nvSpPr>
          <p:spPr>
            <a:xfrm>
              <a:off x="2403551" y="1504021"/>
              <a:ext cx="1370416" cy="57150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0" tIns="0" rIns="0" bIns="0" numCol="1" anchor="t">
              <a:spAutoFit/>
            </a:bodyPr>
            <a:lstStyle/>
            <a:p>
              <a:pPr marL="80210" indent="-80210" defTabSz="457189">
                <a:lnSpc>
                  <a:spcPct val="150000"/>
                </a:lnSpc>
                <a:buSzPct val="100000"/>
                <a:buChar char="•"/>
                <a:defRPr>
                  <a:solidFill>
                    <a:srgbClr val="FFFFFF"/>
                  </a:solidFill>
                  <a:latin typeface="方正黑体简体"/>
                  <a:ea typeface="方正黑体简体"/>
                  <a:cs typeface="方正黑体简体"/>
                  <a:sym typeface="方正黑体简体"/>
                </a:defRPr>
              </a:pPr>
              <a:r>
                <a:t>沙盘背景简介</a:t>
              </a:r>
            </a:p>
            <a:p>
              <a:pPr marL="80210" indent="-80210" defTabSz="457189">
                <a:lnSpc>
                  <a:spcPct val="150000"/>
                </a:lnSpc>
                <a:buSzPct val="100000"/>
                <a:buChar char="•"/>
                <a:defRPr>
                  <a:solidFill>
                    <a:srgbClr val="FFFFFF"/>
                  </a:solidFill>
                  <a:latin typeface="方正黑体简体"/>
                  <a:ea typeface="方正黑体简体"/>
                  <a:cs typeface="方正黑体简体"/>
                  <a:sym typeface="方正黑体简体"/>
                </a:defRPr>
              </a:pPr>
              <a:r>
                <a:t>课程亮点</a:t>
              </a:r>
            </a:p>
          </p:txBody>
        </p:sp>
      </p:grpSp>
    </p:spTree>
  </p:cSld>
  <p:clrMapOvr>
    <a:masterClrMapping/>
  </p:clrMapOvr>
  <mc:AlternateContent xmlns:mc="http://schemas.openxmlformats.org/markup-compatibility/2006">
    <mc:Choice xmlns:p14="http://schemas.microsoft.com/office/powerpoint/2010/main" Requires="p14">
      <p:transition spd="slow" advClick="0" advTm="0" p14:dur="1200">
        <p:fade thruBlk="1"/>
      </p:transition>
    </mc:Choice>
    <mc:Fallback>
      <p:transition spd="slow">
        <p:fade/>
      </p:transition>
    </mc:Fallback>
  </mc:AlternateContent>
  <p:timing>
    <p:tnLst>
      <p:par>
        <p:cTn id="1" nodeType="tmRoot" restart="never" dur="indefinite" fill="hold">
          <p:childTnLst>
            <p:seq concurrent="1" prevAc="none" nextAc="seek">
              <p:cTn id="2" nodeType="mainSeq" dur="indefinite" fill="hold">
                <p:childTnLst>
                  <p:par>
                    <p:cTn id="3" fill="hold">
                      <p:stCondLst>
                        <p:cond delay="indefinite"/>
                        <p:cond evt="onBegin">
                          <p:tn val="2"/>
                        </p:cond>
                      </p:stCondLst>
                      <p:childTnLst>
                        <p:par>
                          <p:cTn id="4" fill="hold">
                            <p:stCondLst>
                              <p:cond delay="0"/>
                            </p:stCondLst>
                            <p:childTnLst>
                              <p:par>
                                <p:cTn id="5" presetClass="entr" nodeType="afterEffect" presetSubtype="6" presetID="18" grpId="1" fill="hold">
                                  <p:stCondLst>
                                    <p:cond delay="0"/>
                                  </p:stCondLst>
                                  <p:iterate type="el" backwards="0">
                                    <p:tmAbs val="0"/>
                                  </p:iterate>
                                  <p:childTnLst>
                                    <p:set>
                                      <p:cBhvr>
                                        <p:cTn id="6" fill="hold"/>
                                        <p:tgtEl>
                                          <p:spTgt spid="383"/>
                                        </p:tgtEl>
                                        <p:attrNameLst>
                                          <p:attrName>style.visibility</p:attrName>
                                        </p:attrNameLst>
                                      </p:cBhvr>
                                      <p:to>
                                        <p:strVal val="visible"/>
                                      </p:to>
                                    </p:set>
                                    <p:animEffect filter="strips(downRight)" transition="in">
                                      <p:cBhvr>
                                        <p:cTn id="7" dur="1000"/>
                                        <p:tgtEl>
                                          <p:spTgt spid="383"/>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383" grpId="1"/>
    </p:bldLst>
  </p:timing>
</p:sld>
</file>

<file path=ppt/slides/slide1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85" name="Group 5"/>
          <p:cNvSpPr/>
          <p:nvPr/>
        </p:nvSpPr>
        <p:spPr>
          <a:xfrm>
            <a:off x="1320520" y="3183955"/>
            <a:ext cx="549119" cy="549119"/>
          </a:xfrm>
          <a:prstGeom prst="ellipse">
            <a:avLst/>
          </a:prstGeom>
          <a:solidFill>
            <a:srgbClr val="0070C0"/>
          </a:solidFill>
          <a:ln w="12700">
            <a:miter lim="400000"/>
          </a:ln>
        </p:spPr>
        <p:txBody>
          <a:bodyPr lIns="45719" rIns="45719"/>
          <a:lstStyle/>
          <a:p>
            <a:pPr>
              <a:lnSpc>
                <a:spcPct val="150000"/>
              </a:lnSpc>
              <a:defRPr sz="2000"/>
            </a:pPr>
          </a:p>
        </p:txBody>
      </p:sp>
      <p:sp>
        <p:nvSpPr>
          <p:cNvPr id="386" name="Group 10"/>
          <p:cNvSpPr/>
          <p:nvPr/>
        </p:nvSpPr>
        <p:spPr>
          <a:xfrm>
            <a:off x="5346621" y="3173503"/>
            <a:ext cx="549118" cy="549119"/>
          </a:xfrm>
          <a:prstGeom prst="ellipse">
            <a:avLst/>
          </a:prstGeom>
          <a:solidFill>
            <a:schemeClr val="accent1"/>
          </a:solidFill>
          <a:ln w="12700">
            <a:miter lim="400000"/>
          </a:ln>
        </p:spPr>
        <p:txBody>
          <a:bodyPr lIns="45719" rIns="45719"/>
          <a:lstStyle/>
          <a:p>
            <a:pPr>
              <a:lnSpc>
                <a:spcPct val="150000"/>
              </a:lnSpc>
              <a:defRPr sz="2000"/>
            </a:pPr>
          </a:p>
        </p:txBody>
      </p:sp>
      <p:sp>
        <p:nvSpPr>
          <p:cNvPr id="387" name="Group 15"/>
          <p:cNvSpPr/>
          <p:nvPr/>
        </p:nvSpPr>
        <p:spPr>
          <a:xfrm>
            <a:off x="3178876" y="3182775"/>
            <a:ext cx="549119" cy="549119"/>
          </a:xfrm>
          <a:prstGeom prst="ellipse">
            <a:avLst/>
          </a:prstGeom>
          <a:solidFill>
            <a:schemeClr val="accent1"/>
          </a:solidFill>
          <a:ln w="12700">
            <a:miter lim="400000"/>
          </a:ln>
        </p:spPr>
        <p:txBody>
          <a:bodyPr lIns="45719" rIns="45719"/>
          <a:lstStyle/>
          <a:p>
            <a:pPr>
              <a:lnSpc>
                <a:spcPct val="150000"/>
              </a:lnSpc>
              <a:defRPr sz="2000"/>
            </a:pPr>
          </a:p>
        </p:txBody>
      </p:sp>
      <p:sp>
        <p:nvSpPr>
          <p:cNvPr id="388" name="Group 21"/>
          <p:cNvSpPr/>
          <p:nvPr/>
        </p:nvSpPr>
        <p:spPr>
          <a:xfrm>
            <a:off x="7479502" y="3160148"/>
            <a:ext cx="560858" cy="560859"/>
          </a:xfrm>
          <a:prstGeom prst="ellipse">
            <a:avLst/>
          </a:prstGeom>
          <a:solidFill>
            <a:srgbClr val="0070C0"/>
          </a:solidFill>
          <a:ln w="12700">
            <a:miter lim="400000"/>
          </a:ln>
        </p:spPr>
        <p:txBody>
          <a:bodyPr lIns="45719" rIns="45719"/>
          <a:lstStyle/>
          <a:p>
            <a:pPr>
              <a:lnSpc>
                <a:spcPct val="150000"/>
              </a:lnSpc>
              <a:defRPr sz="2000"/>
            </a:pPr>
          </a:p>
        </p:txBody>
      </p:sp>
      <p:sp>
        <p:nvSpPr>
          <p:cNvPr id="389" name="TextBox 15"/>
          <p:cNvSpPr txBox="1"/>
          <p:nvPr/>
        </p:nvSpPr>
        <p:spPr>
          <a:xfrm>
            <a:off x="960079" y="3849869"/>
            <a:ext cx="1270001" cy="1016001"/>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p>
            <a:pPr>
              <a:defRPr sz="1100">
                <a:solidFill>
                  <a:srgbClr val="404040"/>
                </a:solidFill>
                <a:latin typeface="方正黑体简体"/>
                <a:ea typeface="方正黑体简体"/>
                <a:cs typeface="方正黑体简体"/>
                <a:sym typeface="方正黑体简体"/>
              </a:defRPr>
            </a:pPr>
            <a:r>
              <a:t>时间:一天(6小时)</a:t>
            </a:r>
          </a:p>
          <a:p>
            <a:pPr>
              <a:defRPr sz="1100">
                <a:solidFill>
                  <a:srgbClr val="404040"/>
                </a:solidFill>
                <a:latin typeface="方正黑体简体"/>
                <a:ea typeface="方正黑体简体"/>
                <a:cs typeface="方正黑体简体"/>
                <a:sym typeface="方正黑体简体"/>
              </a:defRPr>
            </a:pPr>
            <a:r>
              <a:t>地点:会议室</a:t>
            </a:r>
          </a:p>
          <a:p>
            <a:pPr>
              <a:defRPr sz="1100">
                <a:solidFill>
                  <a:srgbClr val="404040"/>
                </a:solidFill>
                <a:latin typeface="方正黑体简体"/>
                <a:ea typeface="方正黑体简体"/>
                <a:cs typeface="方正黑体简体"/>
                <a:sym typeface="方正黑体简体"/>
              </a:defRPr>
            </a:pPr>
            <a:r>
              <a:t>参与形式:分组操盘</a:t>
            </a:r>
          </a:p>
          <a:p>
            <a:pPr>
              <a:defRPr sz="1100">
                <a:solidFill>
                  <a:srgbClr val="404040"/>
                </a:solidFill>
                <a:latin typeface="方正黑体简体"/>
                <a:ea typeface="方正黑体简体"/>
                <a:cs typeface="方正黑体简体"/>
                <a:sym typeface="方正黑体简体"/>
              </a:defRPr>
            </a:pPr>
            <a:r>
              <a:t>课程讲授:穿插在操盘过程</a:t>
            </a:r>
          </a:p>
        </p:txBody>
      </p:sp>
      <p:sp>
        <p:nvSpPr>
          <p:cNvPr id="390" name="TextBox 16"/>
          <p:cNvSpPr txBox="1"/>
          <p:nvPr/>
        </p:nvSpPr>
        <p:spPr>
          <a:xfrm>
            <a:off x="2706261" y="3811002"/>
            <a:ext cx="1494349" cy="1016001"/>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lvl1pPr>
              <a:defRPr sz="1100">
                <a:solidFill>
                  <a:srgbClr val="404040"/>
                </a:solidFill>
                <a:latin typeface="方正黑体简体"/>
                <a:ea typeface="方正黑体简体"/>
                <a:cs typeface="方正黑体简体"/>
                <a:sym typeface="方正黑体简体"/>
              </a:defRPr>
            </a:lvl1pPr>
          </a:lstStyle>
          <a:p>
            <a:pPr/>
            <a:r>
              <a:t>利用战国时期的著名人物及功能,分别模拟公司的销售、生产、售后、行政、人力资源、财务等部门</a:t>
            </a:r>
          </a:p>
        </p:txBody>
      </p:sp>
      <p:sp>
        <p:nvSpPr>
          <p:cNvPr id="391" name="TextBox 16"/>
          <p:cNvSpPr txBox="1"/>
          <p:nvPr/>
        </p:nvSpPr>
        <p:spPr>
          <a:xfrm>
            <a:off x="4986179" y="3820270"/>
            <a:ext cx="1270001" cy="1219201"/>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lvl1pPr>
              <a:defRPr sz="1100">
                <a:solidFill>
                  <a:srgbClr val="404040"/>
                </a:solidFill>
                <a:latin typeface="方正黑体简体"/>
                <a:ea typeface="方正黑体简体"/>
                <a:cs typeface="方正黑体简体"/>
                <a:sym typeface="方正黑体简体"/>
              </a:defRPr>
            </a:lvl1pPr>
          </a:lstStyle>
          <a:p>
            <a:pPr/>
            <a:r>
              <a:t>利用财务流、士兵流、物资流等产生的冲突,模拟实际公司在经营过程中各个部门争取更多资源而忽视总目标的障碍</a:t>
            </a:r>
          </a:p>
        </p:txBody>
      </p:sp>
      <p:sp>
        <p:nvSpPr>
          <p:cNvPr id="392" name="TextBox 16"/>
          <p:cNvSpPr txBox="1"/>
          <p:nvPr/>
        </p:nvSpPr>
        <p:spPr>
          <a:xfrm>
            <a:off x="7143241" y="3811002"/>
            <a:ext cx="1378799" cy="1016001"/>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lvl1pPr>
              <a:defRPr sz="1100">
                <a:solidFill>
                  <a:srgbClr val="404040"/>
                </a:solidFill>
                <a:latin typeface="方正黑体简体"/>
                <a:ea typeface="方正黑体简体"/>
                <a:cs typeface="方正黑体简体"/>
                <a:sym typeface="方正黑体简体"/>
              </a:defRPr>
            </a:lvl1pPr>
          </a:lstStyle>
          <a:p>
            <a:pPr/>
            <a:r>
              <a:t>通过一系列工具卡模拟解决问题的方法,通过一系列事件卡模拟在企业运营中遇到的环境变化</a:t>
            </a:r>
          </a:p>
        </p:txBody>
      </p:sp>
      <p:grpSp>
        <p:nvGrpSpPr>
          <p:cNvPr id="395" name="组合 41"/>
          <p:cNvGrpSpPr/>
          <p:nvPr/>
        </p:nvGrpSpPr>
        <p:grpSpPr>
          <a:xfrm>
            <a:off x="83889" y="66371"/>
            <a:ext cx="1560025" cy="1270001"/>
            <a:chOff x="0" y="0"/>
            <a:chExt cx="1560024" cy="1270000"/>
          </a:xfrm>
        </p:grpSpPr>
        <p:sp>
          <p:nvSpPr>
            <p:cNvPr id="393" name="矩形 42"/>
            <p:cNvSpPr/>
            <p:nvPr/>
          </p:nvSpPr>
          <p:spPr>
            <a:xfrm>
              <a:off x="0" y="25907"/>
              <a:ext cx="1560025" cy="293616"/>
            </a:xfrm>
            <a:prstGeom prst="rect">
              <a:avLst/>
            </a:prstGeom>
            <a:solidFill>
              <a:srgbClr val="0070C0"/>
            </a:solidFill>
            <a:ln w="12700" cap="flat">
              <a:noFill/>
              <a:miter lim="400000"/>
            </a:ln>
            <a:effectLst/>
          </p:spPr>
          <p:txBody>
            <a:bodyPr wrap="square" lIns="45719" tIns="45719" rIns="45719" bIns="45719" numCol="1" anchor="ctr">
              <a:noAutofit/>
            </a:bodyPr>
            <a:lstStyle/>
            <a:p>
              <a:pPr algn="ctr">
                <a:defRPr>
                  <a:solidFill>
                    <a:srgbClr val="FFFFFF"/>
                  </a:solidFill>
                </a:defRPr>
              </a:pPr>
            </a:p>
          </p:txBody>
        </p:sp>
        <p:sp>
          <p:nvSpPr>
            <p:cNvPr id="394" name="矩形 43"/>
            <p:cNvSpPr/>
            <p:nvPr/>
          </p:nvSpPr>
          <p:spPr>
            <a:xfrm>
              <a:off x="46264" y="0"/>
              <a:ext cx="1270001" cy="1270000"/>
            </a:xfrm>
            <a:prstGeom prst="line">
              <a:avLst/>
            </a:prstGeom>
            <a:noFill/>
            <a:ln w="12700" cap="flat">
              <a:noFill/>
              <a:miter lim="400000"/>
            </a:ln>
            <a:effectLst/>
            <a:extLst>
              <a:ext uri="{C572A759-6A51-4108-AA02-DFA0A04FC94B}">
                <ma14:wrappingTextBoxFlag xmlns:ma14="http://schemas.microsoft.com/office/mac/drawingml/2011/main" val="1"/>
              </a:ext>
            </a:extLst>
          </p:spPr>
          <p:txBody>
            <a:bodyPr wrap="none" lIns="45714" tIns="45714" rIns="45714" bIns="45714" numCol="1" anchor="t">
              <a:spAutoFit/>
            </a:bodyPr>
            <a:lstStyle/>
            <a:p>
              <a:pPr>
                <a:lnSpc>
                  <a:spcPct val="150000"/>
                </a:lnSpc>
                <a:defRPr sz="1400">
                  <a:solidFill>
                    <a:srgbClr val="FFFFFF"/>
                  </a:solidFill>
                  <a:latin typeface="方正黑体简体"/>
                  <a:ea typeface="方正黑体简体"/>
                  <a:cs typeface="方正黑体简体"/>
                  <a:sym typeface="方正黑体简体"/>
                </a:defRPr>
              </a:pPr>
              <a:r>
                <a:t>01  </a:t>
              </a:r>
              <a:r>
                <a:t>沙盘背景介绍</a:t>
              </a:r>
            </a:p>
          </p:txBody>
        </p:sp>
      </p:grpSp>
      <p:sp>
        <p:nvSpPr>
          <p:cNvPr id="396" name="秒表"/>
          <p:cNvSpPr/>
          <p:nvPr/>
        </p:nvSpPr>
        <p:spPr>
          <a:xfrm>
            <a:off x="1451329" y="3274212"/>
            <a:ext cx="287501" cy="332731"/>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9083" y="0"/>
                </a:moveTo>
                <a:cubicBezTo>
                  <a:pt x="8677" y="0"/>
                  <a:pt x="8349" y="285"/>
                  <a:pt x="8349" y="636"/>
                </a:cubicBezTo>
                <a:cubicBezTo>
                  <a:pt x="8349" y="987"/>
                  <a:pt x="8677" y="1271"/>
                  <a:pt x="9083" y="1271"/>
                </a:cubicBezTo>
                <a:lnTo>
                  <a:pt x="10064" y="1271"/>
                </a:lnTo>
                <a:lnTo>
                  <a:pt x="10064" y="2960"/>
                </a:lnTo>
                <a:cubicBezTo>
                  <a:pt x="4451" y="3288"/>
                  <a:pt x="0" y="7336"/>
                  <a:pt x="0" y="12268"/>
                </a:cubicBezTo>
                <a:cubicBezTo>
                  <a:pt x="0" y="17414"/>
                  <a:pt x="4845" y="21600"/>
                  <a:pt x="10800" y="21600"/>
                </a:cubicBezTo>
                <a:cubicBezTo>
                  <a:pt x="16755" y="21600"/>
                  <a:pt x="21600" y="17414"/>
                  <a:pt x="21600" y="12268"/>
                </a:cubicBezTo>
                <a:cubicBezTo>
                  <a:pt x="21600" y="9530"/>
                  <a:pt x="20228" y="7065"/>
                  <a:pt x="18048" y="5356"/>
                </a:cubicBezTo>
                <a:cubicBezTo>
                  <a:pt x="18095" y="5326"/>
                  <a:pt x="18139" y="5288"/>
                  <a:pt x="18173" y="5243"/>
                </a:cubicBezTo>
                <a:lnTo>
                  <a:pt x="18534" y="4762"/>
                </a:lnTo>
                <a:cubicBezTo>
                  <a:pt x="18681" y="4567"/>
                  <a:pt x="18616" y="4303"/>
                  <a:pt x="18389" y="4177"/>
                </a:cubicBezTo>
                <a:lnTo>
                  <a:pt x="16675" y="3215"/>
                </a:lnTo>
                <a:cubicBezTo>
                  <a:pt x="16448" y="3088"/>
                  <a:pt x="16144" y="3144"/>
                  <a:pt x="15997" y="3340"/>
                </a:cubicBezTo>
                <a:lnTo>
                  <a:pt x="15636" y="3822"/>
                </a:lnTo>
                <a:cubicBezTo>
                  <a:pt x="15615" y="3849"/>
                  <a:pt x="15599" y="3878"/>
                  <a:pt x="15587" y="3907"/>
                </a:cubicBezTo>
                <a:cubicBezTo>
                  <a:pt x="14351" y="3376"/>
                  <a:pt x="12983" y="3045"/>
                  <a:pt x="11536" y="2960"/>
                </a:cubicBezTo>
                <a:lnTo>
                  <a:pt x="11536" y="1271"/>
                </a:lnTo>
                <a:lnTo>
                  <a:pt x="12517" y="1271"/>
                </a:lnTo>
                <a:cubicBezTo>
                  <a:pt x="12923" y="1271"/>
                  <a:pt x="13251" y="987"/>
                  <a:pt x="13251" y="636"/>
                </a:cubicBezTo>
                <a:cubicBezTo>
                  <a:pt x="13251" y="285"/>
                  <a:pt x="12923" y="0"/>
                  <a:pt x="12517" y="0"/>
                </a:cubicBezTo>
                <a:lnTo>
                  <a:pt x="9083" y="0"/>
                </a:lnTo>
                <a:close/>
                <a:moveTo>
                  <a:pt x="10800" y="4207"/>
                </a:moveTo>
                <a:cubicBezTo>
                  <a:pt x="15944" y="4207"/>
                  <a:pt x="20129" y="7823"/>
                  <a:pt x="20129" y="12268"/>
                </a:cubicBezTo>
                <a:cubicBezTo>
                  <a:pt x="20129" y="16713"/>
                  <a:pt x="15944" y="20329"/>
                  <a:pt x="10800" y="20329"/>
                </a:cubicBezTo>
                <a:cubicBezTo>
                  <a:pt x="5656" y="20329"/>
                  <a:pt x="1471" y="16713"/>
                  <a:pt x="1471" y="12268"/>
                </a:cubicBezTo>
                <a:cubicBezTo>
                  <a:pt x="1471" y="7823"/>
                  <a:pt x="5656" y="4207"/>
                  <a:pt x="10800" y="4207"/>
                </a:cubicBezTo>
                <a:close/>
                <a:moveTo>
                  <a:pt x="10800" y="6222"/>
                </a:moveTo>
                <a:cubicBezTo>
                  <a:pt x="10394" y="6222"/>
                  <a:pt x="10064" y="6505"/>
                  <a:pt x="10064" y="6856"/>
                </a:cubicBezTo>
                <a:lnTo>
                  <a:pt x="10064" y="12268"/>
                </a:lnTo>
                <a:cubicBezTo>
                  <a:pt x="10064" y="12619"/>
                  <a:pt x="10394" y="12904"/>
                  <a:pt x="10800" y="12904"/>
                </a:cubicBezTo>
                <a:cubicBezTo>
                  <a:pt x="11206" y="12904"/>
                  <a:pt x="11536" y="12619"/>
                  <a:pt x="11536" y="12268"/>
                </a:cubicBezTo>
                <a:lnTo>
                  <a:pt x="11536" y="6856"/>
                </a:lnTo>
                <a:cubicBezTo>
                  <a:pt x="11536" y="6505"/>
                  <a:pt x="11206" y="6222"/>
                  <a:pt x="10800" y="6222"/>
                </a:cubicBezTo>
                <a:close/>
              </a:path>
            </a:pathLst>
          </a:custGeom>
          <a:solidFill>
            <a:srgbClr val="FFFFFF"/>
          </a:solidFill>
          <a:ln w="12700">
            <a:miter lim="400000"/>
          </a:ln>
        </p:spPr>
        <p:txBody>
          <a:bodyPr lIns="45719" rIns="45719" anchor="ctr"/>
          <a:lstStyle/>
          <a:p>
            <a:pPr/>
          </a:p>
        </p:txBody>
      </p:sp>
      <p:sp>
        <p:nvSpPr>
          <p:cNvPr id="397" name="带肩膀的头像"/>
          <p:cNvSpPr/>
          <p:nvPr/>
        </p:nvSpPr>
        <p:spPr>
          <a:xfrm>
            <a:off x="3261411" y="3274212"/>
            <a:ext cx="384049" cy="332731"/>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0801" y="0"/>
                </a:moveTo>
                <a:cubicBezTo>
                  <a:pt x="8419" y="0"/>
                  <a:pt x="7041" y="1374"/>
                  <a:pt x="6553" y="3337"/>
                </a:cubicBezTo>
                <a:cubicBezTo>
                  <a:pt x="6322" y="4269"/>
                  <a:pt x="6312" y="5365"/>
                  <a:pt x="6383" y="6556"/>
                </a:cubicBezTo>
                <a:cubicBezTo>
                  <a:pt x="6251" y="6550"/>
                  <a:pt x="6103" y="6550"/>
                  <a:pt x="5944" y="6556"/>
                </a:cubicBezTo>
                <a:cubicBezTo>
                  <a:pt x="5170" y="6600"/>
                  <a:pt x="5740" y="8660"/>
                  <a:pt x="6261" y="9870"/>
                </a:cubicBezTo>
                <a:cubicBezTo>
                  <a:pt x="6371" y="10117"/>
                  <a:pt x="6602" y="10060"/>
                  <a:pt x="6700" y="10028"/>
                </a:cubicBezTo>
                <a:cubicBezTo>
                  <a:pt x="6898" y="12074"/>
                  <a:pt x="7173" y="12688"/>
                  <a:pt x="7865" y="13587"/>
                </a:cubicBezTo>
                <a:lnTo>
                  <a:pt x="7853" y="14563"/>
                </a:lnTo>
                <a:cubicBezTo>
                  <a:pt x="7836" y="15893"/>
                  <a:pt x="7177" y="16995"/>
                  <a:pt x="6102" y="17704"/>
                </a:cubicBezTo>
                <a:cubicBezTo>
                  <a:pt x="6014" y="17761"/>
                  <a:pt x="5927" y="17818"/>
                  <a:pt x="5839" y="17863"/>
                </a:cubicBezTo>
                <a:cubicBezTo>
                  <a:pt x="5335" y="18148"/>
                  <a:pt x="4780" y="18293"/>
                  <a:pt x="4221" y="18318"/>
                </a:cubicBezTo>
                <a:cubicBezTo>
                  <a:pt x="1630" y="18457"/>
                  <a:pt x="779" y="19820"/>
                  <a:pt x="0" y="21600"/>
                </a:cubicBezTo>
                <a:lnTo>
                  <a:pt x="10801" y="21600"/>
                </a:lnTo>
                <a:lnTo>
                  <a:pt x="21600" y="21600"/>
                </a:lnTo>
                <a:cubicBezTo>
                  <a:pt x="20821" y="19820"/>
                  <a:pt x="19970" y="18457"/>
                  <a:pt x="17379" y="18318"/>
                </a:cubicBezTo>
                <a:cubicBezTo>
                  <a:pt x="16820" y="18286"/>
                  <a:pt x="16260" y="18148"/>
                  <a:pt x="15761" y="17863"/>
                </a:cubicBezTo>
                <a:cubicBezTo>
                  <a:pt x="15678" y="17812"/>
                  <a:pt x="15591" y="17761"/>
                  <a:pt x="15498" y="17704"/>
                </a:cubicBezTo>
                <a:cubicBezTo>
                  <a:pt x="14423" y="16995"/>
                  <a:pt x="13758" y="15893"/>
                  <a:pt x="13747" y="14563"/>
                </a:cubicBezTo>
                <a:lnTo>
                  <a:pt x="13737" y="13587"/>
                </a:lnTo>
                <a:cubicBezTo>
                  <a:pt x="14428" y="12688"/>
                  <a:pt x="14697" y="12074"/>
                  <a:pt x="14900" y="10028"/>
                </a:cubicBezTo>
                <a:cubicBezTo>
                  <a:pt x="14993" y="10066"/>
                  <a:pt x="15229" y="10123"/>
                  <a:pt x="15339" y="9870"/>
                </a:cubicBezTo>
                <a:cubicBezTo>
                  <a:pt x="15865" y="8660"/>
                  <a:pt x="16431" y="6600"/>
                  <a:pt x="15658" y="6556"/>
                </a:cubicBezTo>
                <a:cubicBezTo>
                  <a:pt x="15498" y="6550"/>
                  <a:pt x="15350" y="6543"/>
                  <a:pt x="15219" y="6556"/>
                </a:cubicBezTo>
                <a:cubicBezTo>
                  <a:pt x="15290" y="5371"/>
                  <a:pt x="15283" y="4269"/>
                  <a:pt x="15047" y="3337"/>
                </a:cubicBezTo>
                <a:cubicBezTo>
                  <a:pt x="14559" y="1374"/>
                  <a:pt x="13183" y="0"/>
                  <a:pt x="10801" y="0"/>
                </a:cubicBezTo>
                <a:close/>
              </a:path>
            </a:pathLst>
          </a:custGeom>
          <a:solidFill>
            <a:srgbClr val="FFFFFF"/>
          </a:solidFill>
          <a:ln w="12700">
            <a:miter lim="400000"/>
          </a:ln>
        </p:spPr>
        <p:txBody>
          <a:bodyPr lIns="45719" rIns="45719" anchor="ctr"/>
          <a:lstStyle/>
          <a:p>
            <a:pPr/>
          </a:p>
        </p:txBody>
      </p:sp>
      <p:sp>
        <p:nvSpPr>
          <p:cNvPr id="398" name="硬币"/>
          <p:cNvSpPr/>
          <p:nvPr/>
        </p:nvSpPr>
        <p:spPr>
          <a:xfrm>
            <a:off x="5461644" y="3280562"/>
            <a:ext cx="319072" cy="320031"/>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0801" y="0"/>
                </a:moveTo>
                <a:cubicBezTo>
                  <a:pt x="7949" y="0"/>
                  <a:pt x="5266" y="392"/>
                  <a:pt x="3255" y="1111"/>
                </a:cubicBezTo>
                <a:cubicBezTo>
                  <a:pt x="1360" y="1787"/>
                  <a:pt x="273" y="2685"/>
                  <a:pt x="273" y="3572"/>
                </a:cubicBezTo>
                <a:cubicBezTo>
                  <a:pt x="273" y="4460"/>
                  <a:pt x="1360" y="5360"/>
                  <a:pt x="3255" y="6035"/>
                </a:cubicBezTo>
                <a:cubicBezTo>
                  <a:pt x="5266" y="6749"/>
                  <a:pt x="7949" y="7147"/>
                  <a:pt x="10801" y="7147"/>
                </a:cubicBezTo>
                <a:cubicBezTo>
                  <a:pt x="13652" y="7147"/>
                  <a:pt x="16334" y="6754"/>
                  <a:pt x="18345" y="6035"/>
                </a:cubicBezTo>
                <a:cubicBezTo>
                  <a:pt x="20240" y="5360"/>
                  <a:pt x="21327" y="4460"/>
                  <a:pt x="21327" y="3572"/>
                </a:cubicBezTo>
                <a:cubicBezTo>
                  <a:pt x="21327" y="2685"/>
                  <a:pt x="20240" y="1787"/>
                  <a:pt x="18345" y="1111"/>
                </a:cubicBezTo>
                <a:cubicBezTo>
                  <a:pt x="16334" y="398"/>
                  <a:pt x="13652" y="0"/>
                  <a:pt x="10801" y="0"/>
                </a:cubicBezTo>
                <a:close/>
                <a:moveTo>
                  <a:pt x="12" y="4505"/>
                </a:moveTo>
                <a:lnTo>
                  <a:pt x="12" y="5914"/>
                </a:lnTo>
                <a:cubicBezTo>
                  <a:pt x="12" y="8033"/>
                  <a:pt x="4846" y="9754"/>
                  <a:pt x="10811" y="9754"/>
                </a:cubicBezTo>
                <a:cubicBezTo>
                  <a:pt x="16776" y="9754"/>
                  <a:pt x="21600" y="8039"/>
                  <a:pt x="21600" y="5914"/>
                </a:cubicBezTo>
                <a:lnTo>
                  <a:pt x="21600" y="4505"/>
                </a:lnTo>
                <a:cubicBezTo>
                  <a:pt x="21136" y="5284"/>
                  <a:pt x="20088" y="5991"/>
                  <a:pt x="18531" y="6541"/>
                </a:cubicBezTo>
                <a:cubicBezTo>
                  <a:pt x="16460" y="7276"/>
                  <a:pt x="13718" y="7679"/>
                  <a:pt x="10806" y="7679"/>
                </a:cubicBezTo>
                <a:cubicBezTo>
                  <a:pt x="7894" y="7679"/>
                  <a:pt x="5146" y="7276"/>
                  <a:pt x="3081" y="6541"/>
                </a:cubicBezTo>
                <a:cubicBezTo>
                  <a:pt x="1524" y="5985"/>
                  <a:pt x="476" y="5284"/>
                  <a:pt x="12" y="4505"/>
                </a:cubicBezTo>
                <a:close/>
                <a:moveTo>
                  <a:pt x="0" y="7320"/>
                </a:moveTo>
                <a:lnTo>
                  <a:pt x="0" y="8284"/>
                </a:lnTo>
                <a:cubicBezTo>
                  <a:pt x="0" y="10402"/>
                  <a:pt x="4836" y="12123"/>
                  <a:pt x="10801" y="12123"/>
                </a:cubicBezTo>
                <a:cubicBezTo>
                  <a:pt x="16766" y="12123"/>
                  <a:pt x="21600" y="10408"/>
                  <a:pt x="21600" y="8284"/>
                </a:cubicBezTo>
                <a:lnTo>
                  <a:pt x="21600" y="7320"/>
                </a:lnTo>
                <a:cubicBezTo>
                  <a:pt x="21458" y="7495"/>
                  <a:pt x="21295" y="7664"/>
                  <a:pt x="21098" y="7827"/>
                </a:cubicBezTo>
                <a:cubicBezTo>
                  <a:pt x="20508" y="8329"/>
                  <a:pt x="19672" y="8769"/>
                  <a:pt x="18618" y="9145"/>
                </a:cubicBezTo>
                <a:cubicBezTo>
                  <a:pt x="16520" y="9891"/>
                  <a:pt x="13745" y="10299"/>
                  <a:pt x="10801" y="10299"/>
                </a:cubicBezTo>
                <a:cubicBezTo>
                  <a:pt x="7856" y="10299"/>
                  <a:pt x="5080" y="9891"/>
                  <a:pt x="2982" y="9145"/>
                </a:cubicBezTo>
                <a:cubicBezTo>
                  <a:pt x="1928" y="8769"/>
                  <a:pt x="1099" y="8329"/>
                  <a:pt x="504" y="7827"/>
                </a:cubicBezTo>
                <a:cubicBezTo>
                  <a:pt x="307" y="7664"/>
                  <a:pt x="142" y="7495"/>
                  <a:pt x="0" y="7320"/>
                </a:cubicBezTo>
                <a:close/>
                <a:moveTo>
                  <a:pt x="0" y="9689"/>
                </a:moveTo>
                <a:lnTo>
                  <a:pt x="0" y="10653"/>
                </a:lnTo>
                <a:cubicBezTo>
                  <a:pt x="0" y="12771"/>
                  <a:pt x="4836" y="14492"/>
                  <a:pt x="10801" y="14492"/>
                </a:cubicBezTo>
                <a:cubicBezTo>
                  <a:pt x="16766" y="14492"/>
                  <a:pt x="21600" y="12777"/>
                  <a:pt x="21600" y="10653"/>
                </a:cubicBezTo>
                <a:lnTo>
                  <a:pt x="21600" y="9689"/>
                </a:lnTo>
                <a:cubicBezTo>
                  <a:pt x="21458" y="9864"/>
                  <a:pt x="21295" y="10033"/>
                  <a:pt x="21098" y="10197"/>
                </a:cubicBezTo>
                <a:cubicBezTo>
                  <a:pt x="20508" y="10698"/>
                  <a:pt x="19672" y="11138"/>
                  <a:pt x="18618" y="11514"/>
                </a:cubicBezTo>
                <a:cubicBezTo>
                  <a:pt x="16520" y="12260"/>
                  <a:pt x="13745" y="12668"/>
                  <a:pt x="10801" y="12668"/>
                </a:cubicBezTo>
                <a:cubicBezTo>
                  <a:pt x="7856" y="12668"/>
                  <a:pt x="5080" y="12260"/>
                  <a:pt x="2982" y="11514"/>
                </a:cubicBezTo>
                <a:cubicBezTo>
                  <a:pt x="1928" y="11138"/>
                  <a:pt x="1099" y="10698"/>
                  <a:pt x="504" y="10197"/>
                </a:cubicBezTo>
                <a:cubicBezTo>
                  <a:pt x="307" y="10033"/>
                  <a:pt x="142" y="9864"/>
                  <a:pt x="0" y="9689"/>
                </a:cubicBezTo>
                <a:close/>
                <a:moveTo>
                  <a:pt x="0" y="12059"/>
                </a:moveTo>
                <a:lnTo>
                  <a:pt x="0" y="13022"/>
                </a:lnTo>
                <a:cubicBezTo>
                  <a:pt x="0" y="15141"/>
                  <a:pt x="4836" y="16862"/>
                  <a:pt x="10801" y="16862"/>
                </a:cubicBezTo>
                <a:cubicBezTo>
                  <a:pt x="16766" y="16862"/>
                  <a:pt x="21600" y="15146"/>
                  <a:pt x="21600" y="13022"/>
                </a:cubicBezTo>
                <a:lnTo>
                  <a:pt x="21600" y="12059"/>
                </a:lnTo>
                <a:cubicBezTo>
                  <a:pt x="21458" y="12233"/>
                  <a:pt x="21295" y="12402"/>
                  <a:pt x="21098" y="12566"/>
                </a:cubicBezTo>
                <a:cubicBezTo>
                  <a:pt x="20508" y="13067"/>
                  <a:pt x="19672" y="13507"/>
                  <a:pt x="18618" y="13883"/>
                </a:cubicBezTo>
                <a:cubicBezTo>
                  <a:pt x="16520" y="14629"/>
                  <a:pt x="13745" y="15037"/>
                  <a:pt x="10801" y="15037"/>
                </a:cubicBezTo>
                <a:cubicBezTo>
                  <a:pt x="7856" y="15037"/>
                  <a:pt x="5080" y="14629"/>
                  <a:pt x="2982" y="13883"/>
                </a:cubicBezTo>
                <a:cubicBezTo>
                  <a:pt x="1928" y="13507"/>
                  <a:pt x="1099" y="13067"/>
                  <a:pt x="504" y="12566"/>
                </a:cubicBezTo>
                <a:cubicBezTo>
                  <a:pt x="307" y="12402"/>
                  <a:pt x="142" y="12233"/>
                  <a:pt x="0" y="12059"/>
                </a:cubicBezTo>
                <a:close/>
                <a:moveTo>
                  <a:pt x="0" y="14428"/>
                </a:moveTo>
                <a:lnTo>
                  <a:pt x="0" y="15391"/>
                </a:lnTo>
                <a:cubicBezTo>
                  <a:pt x="0" y="17510"/>
                  <a:pt x="4836" y="19231"/>
                  <a:pt x="10801" y="19231"/>
                </a:cubicBezTo>
                <a:cubicBezTo>
                  <a:pt x="16766" y="19231"/>
                  <a:pt x="21600" y="17515"/>
                  <a:pt x="21600" y="15391"/>
                </a:cubicBezTo>
                <a:lnTo>
                  <a:pt x="21600" y="14428"/>
                </a:lnTo>
                <a:cubicBezTo>
                  <a:pt x="21458" y="14602"/>
                  <a:pt x="21295" y="14772"/>
                  <a:pt x="21098" y="14935"/>
                </a:cubicBezTo>
                <a:cubicBezTo>
                  <a:pt x="20508" y="15436"/>
                  <a:pt x="19672" y="15877"/>
                  <a:pt x="18618" y="16252"/>
                </a:cubicBezTo>
                <a:cubicBezTo>
                  <a:pt x="16520" y="16998"/>
                  <a:pt x="13745" y="17406"/>
                  <a:pt x="10801" y="17406"/>
                </a:cubicBezTo>
                <a:cubicBezTo>
                  <a:pt x="7856" y="17406"/>
                  <a:pt x="5080" y="16998"/>
                  <a:pt x="2982" y="16252"/>
                </a:cubicBezTo>
                <a:cubicBezTo>
                  <a:pt x="1928" y="15877"/>
                  <a:pt x="1099" y="15436"/>
                  <a:pt x="504" y="14935"/>
                </a:cubicBezTo>
                <a:cubicBezTo>
                  <a:pt x="307" y="14772"/>
                  <a:pt x="142" y="14602"/>
                  <a:pt x="0" y="14428"/>
                </a:cubicBezTo>
                <a:close/>
                <a:moveTo>
                  <a:pt x="0" y="16797"/>
                </a:moveTo>
                <a:lnTo>
                  <a:pt x="0" y="17760"/>
                </a:lnTo>
                <a:cubicBezTo>
                  <a:pt x="0" y="19879"/>
                  <a:pt x="4836" y="21600"/>
                  <a:pt x="10801" y="21600"/>
                </a:cubicBezTo>
                <a:cubicBezTo>
                  <a:pt x="16766" y="21600"/>
                  <a:pt x="21600" y="19879"/>
                  <a:pt x="21600" y="17760"/>
                </a:cubicBezTo>
                <a:lnTo>
                  <a:pt x="21600" y="16797"/>
                </a:lnTo>
                <a:cubicBezTo>
                  <a:pt x="21458" y="16971"/>
                  <a:pt x="21295" y="17141"/>
                  <a:pt x="21098" y="17304"/>
                </a:cubicBezTo>
                <a:cubicBezTo>
                  <a:pt x="20508" y="17805"/>
                  <a:pt x="19672" y="18246"/>
                  <a:pt x="18618" y="18622"/>
                </a:cubicBezTo>
                <a:cubicBezTo>
                  <a:pt x="16520" y="19368"/>
                  <a:pt x="13745" y="19775"/>
                  <a:pt x="10801" y="19775"/>
                </a:cubicBezTo>
                <a:cubicBezTo>
                  <a:pt x="7856" y="19775"/>
                  <a:pt x="5080" y="19368"/>
                  <a:pt x="2982" y="18622"/>
                </a:cubicBezTo>
                <a:cubicBezTo>
                  <a:pt x="1928" y="18246"/>
                  <a:pt x="1099" y="17805"/>
                  <a:pt x="504" y="17304"/>
                </a:cubicBezTo>
                <a:cubicBezTo>
                  <a:pt x="307" y="17141"/>
                  <a:pt x="142" y="16971"/>
                  <a:pt x="0" y="16797"/>
                </a:cubicBezTo>
                <a:close/>
              </a:path>
            </a:pathLst>
          </a:custGeom>
          <a:solidFill>
            <a:srgbClr val="FFFFFF"/>
          </a:solidFill>
          <a:ln w="12700">
            <a:miter lim="400000"/>
          </a:ln>
        </p:spPr>
        <p:txBody>
          <a:bodyPr lIns="45719" rIns="45719" anchor="ctr"/>
          <a:lstStyle/>
          <a:p>
            <a:pPr/>
          </a:p>
        </p:txBody>
      </p:sp>
      <p:sp>
        <p:nvSpPr>
          <p:cNvPr id="399" name="锤子"/>
          <p:cNvSpPr/>
          <p:nvPr/>
        </p:nvSpPr>
        <p:spPr>
          <a:xfrm rot="863102">
            <a:off x="7617788" y="3221186"/>
            <a:ext cx="210077" cy="434002"/>
          </a:xfrm>
          <a:custGeom>
            <a:avLst/>
            <a:gdLst/>
            <a:ahLst/>
            <a:cxnLst>
              <a:cxn ang="0">
                <a:pos x="wd2" y="hd2"/>
              </a:cxn>
              <a:cxn ang="5400000">
                <a:pos x="wd2" y="hd2"/>
              </a:cxn>
              <a:cxn ang="10800000">
                <a:pos x="wd2" y="hd2"/>
              </a:cxn>
              <a:cxn ang="16200000">
                <a:pos x="wd2" y="hd2"/>
              </a:cxn>
            </a:cxnLst>
            <a:rect l="0" t="0" r="r" b="b"/>
            <a:pathLst>
              <a:path w="21504" h="21595" fill="norm" stroke="1" extrusionOk="0">
                <a:moveTo>
                  <a:pt x="12161" y="5"/>
                </a:moveTo>
                <a:cubicBezTo>
                  <a:pt x="7931" y="77"/>
                  <a:pt x="3428" y="850"/>
                  <a:pt x="31" y="3980"/>
                </a:cubicBezTo>
                <a:cubicBezTo>
                  <a:pt x="-96" y="4097"/>
                  <a:pt x="199" y="4215"/>
                  <a:pt x="410" y="4130"/>
                </a:cubicBezTo>
                <a:cubicBezTo>
                  <a:pt x="2319" y="3363"/>
                  <a:pt x="4025" y="2246"/>
                  <a:pt x="6056" y="2246"/>
                </a:cubicBezTo>
                <a:cubicBezTo>
                  <a:pt x="8156" y="2246"/>
                  <a:pt x="8496" y="3611"/>
                  <a:pt x="8496" y="3611"/>
                </a:cubicBezTo>
                <a:lnTo>
                  <a:pt x="9038" y="3611"/>
                </a:lnTo>
                <a:lnTo>
                  <a:pt x="9038" y="9084"/>
                </a:lnTo>
                <a:cubicBezTo>
                  <a:pt x="8731" y="9095"/>
                  <a:pt x="8451" y="9190"/>
                  <a:pt x="8382" y="9337"/>
                </a:cubicBezTo>
                <a:cubicBezTo>
                  <a:pt x="7788" y="10594"/>
                  <a:pt x="8323" y="14242"/>
                  <a:pt x="8323" y="16546"/>
                </a:cubicBezTo>
                <a:cubicBezTo>
                  <a:pt x="8323" y="18416"/>
                  <a:pt x="8011" y="20381"/>
                  <a:pt x="7864" y="21200"/>
                </a:cubicBezTo>
                <a:cubicBezTo>
                  <a:pt x="7827" y="21413"/>
                  <a:pt x="8169" y="21595"/>
                  <a:pt x="8607" y="21595"/>
                </a:cubicBezTo>
                <a:lnTo>
                  <a:pt x="12682" y="21595"/>
                </a:lnTo>
                <a:cubicBezTo>
                  <a:pt x="13120" y="21595"/>
                  <a:pt x="13466" y="21413"/>
                  <a:pt x="13428" y="21200"/>
                </a:cubicBezTo>
                <a:cubicBezTo>
                  <a:pt x="13282" y="20381"/>
                  <a:pt x="12970" y="18416"/>
                  <a:pt x="12970" y="16546"/>
                </a:cubicBezTo>
                <a:cubicBezTo>
                  <a:pt x="12970" y="14242"/>
                  <a:pt x="13504" y="10594"/>
                  <a:pt x="12911" y="9337"/>
                </a:cubicBezTo>
                <a:cubicBezTo>
                  <a:pt x="12842" y="9190"/>
                  <a:pt x="12561" y="9095"/>
                  <a:pt x="12255" y="9084"/>
                </a:cubicBezTo>
                <a:lnTo>
                  <a:pt x="12255" y="3611"/>
                </a:lnTo>
                <a:lnTo>
                  <a:pt x="12796" y="3611"/>
                </a:lnTo>
                <a:cubicBezTo>
                  <a:pt x="12796" y="3611"/>
                  <a:pt x="13547" y="2180"/>
                  <a:pt x="15941" y="2180"/>
                </a:cubicBezTo>
                <a:cubicBezTo>
                  <a:pt x="18334" y="2180"/>
                  <a:pt x="18630" y="2608"/>
                  <a:pt x="18630" y="2608"/>
                </a:cubicBezTo>
                <a:lnTo>
                  <a:pt x="21504" y="2608"/>
                </a:lnTo>
                <a:lnTo>
                  <a:pt x="21504" y="353"/>
                </a:lnTo>
                <a:lnTo>
                  <a:pt x="18592" y="353"/>
                </a:lnTo>
                <a:cubicBezTo>
                  <a:pt x="18592" y="353"/>
                  <a:pt x="16383" y="1518"/>
                  <a:pt x="13952" y="14"/>
                </a:cubicBezTo>
                <a:cubicBezTo>
                  <a:pt x="13363" y="0"/>
                  <a:pt x="12765" y="-5"/>
                  <a:pt x="12161" y="5"/>
                </a:cubicBezTo>
                <a:close/>
              </a:path>
            </a:pathLst>
          </a:custGeom>
          <a:solidFill>
            <a:srgbClr val="FFFFFF"/>
          </a:solidFill>
          <a:ln w="12700">
            <a:miter lim="400000"/>
          </a:ln>
        </p:spPr>
        <p:txBody>
          <a:bodyPr lIns="45719" rIns="45719" anchor="ctr"/>
          <a:lstStyle/>
          <a:p>
            <a:pPr/>
          </a:p>
        </p:txBody>
      </p:sp>
      <p:pic>
        <p:nvPicPr>
          <p:cNvPr id="400" name="截屏2020-07-02 16.53.31.png" descr="截屏2020-07-02 16.53.31.png"/>
          <p:cNvPicPr>
            <a:picLocks noChangeAspect="1"/>
          </p:cNvPicPr>
          <p:nvPr/>
        </p:nvPicPr>
        <p:blipFill>
          <a:blip r:embed="rId2">
            <a:extLst/>
          </a:blip>
          <a:stretch>
            <a:fillRect/>
          </a:stretch>
        </p:blipFill>
        <p:spPr>
          <a:xfrm>
            <a:off x="2387023" y="130933"/>
            <a:ext cx="4369954" cy="2929951"/>
          </a:xfrm>
          <a:prstGeom prst="rect">
            <a:avLst/>
          </a:prstGeom>
          <a:ln w="12700">
            <a:miter lim="400000"/>
          </a:ln>
        </p:spPr>
      </p:pic>
    </p:spTree>
  </p:cSld>
  <p:clrMapOvr>
    <a:masterClrMapping/>
  </p:clrMapOvr>
  <mc:AlternateContent xmlns:mc="http://schemas.openxmlformats.org/markup-compatibility/2006">
    <mc:Choice xmlns:p14="http://schemas.microsoft.com/office/powerpoint/2010/main" Requires="p14">
      <p:transition spd="slow" advClick="0" advTm="0" p14:dur="1200">
        <p:fade thruBlk="1"/>
      </p:transition>
    </mc:Choice>
    <mc:Fallback>
      <p:transition spd="slow">
        <p:fade/>
      </p:transition>
    </mc:Fallback>
  </mc:AlternateContent>
  <p:timing>
    <p:tnLst>
      <p:par>
        <p:cTn id="1" nodeType="tmRoot" restart="never" dur="indefinite" fill="hold">
          <p:childTnLst>
            <p:seq concurrent="1" prevAc="none" nextAc="seek">
              <p:cTn id="2" nodeType="mainSeq" dur="indefinite" fill="hold">
                <p:childTnLst>
                  <p:par>
                    <p:cTn id="3" fill="hold">
                      <p:stCondLst>
                        <p:cond delay="indefinite"/>
                        <p:cond evt="onBegin">
                          <p:tn val="2"/>
                        </p:cond>
                      </p:stCondLst>
                      <p:childTnLst>
                        <p:par>
                          <p:cTn id="4" fill="hold">
                            <p:stCondLst>
                              <p:cond delay="0"/>
                            </p:stCondLst>
                            <p:childTnLst>
                              <p:par>
                                <p:cTn id="5" presetClass="entr" nodeType="afterEffect" presetSubtype="8" presetID="2" grpId="1" fill="hold">
                                  <p:stCondLst>
                                    <p:cond delay="250"/>
                                  </p:stCondLst>
                                  <p:iterate type="el" backwards="0">
                                    <p:tmAbs val="0"/>
                                  </p:iterate>
                                  <p:childTnLst>
                                    <p:set>
                                      <p:cBhvr>
                                        <p:cTn id="6" fill="hold"/>
                                        <p:tgtEl>
                                          <p:spTgt spid="385"/>
                                        </p:tgtEl>
                                        <p:attrNameLst>
                                          <p:attrName>style.visibility</p:attrName>
                                        </p:attrNameLst>
                                      </p:cBhvr>
                                      <p:to>
                                        <p:strVal val="visible"/>
                                      </p:to>
                                    </p:set>
                                    <p:anim calcmode="lin" valueType="num">
                                      <p:cBhvr>
                                        <p:cTn id="7" dur="500" fill="hold"/>
                                        <p:tgtEl>
                                          <p:spTgt spid="385"/>
                                        </p:tgtEl>
                                        <p:attrNameLst>
                                          <p:attrName>ppt_x</p:attrName>
                                        </p:attrNameLst>
                                      </p:cBhvr>
                                      <p:tavLst>
                                        <p:tav tm="0">
                                          <p:val>
                                            <p:strVal val="0-#ppt_w/2"/>
                                          </p:val>
                                        </p:tav>
                                        <p:tav tm="100000">
                                          <p:val>
                                            <p:strVal val="#ppt_x"/>
                                          </p:val>
                                        </p:tav>
                                      </p:tavLst>
                                    </p:anim>
                                    <p:anim calcmode="lin" valueType="num">
                                      <p:cBhvr>
                                        <p:cTn id="8" dur="500" fill="hold"/>
                                        <p:tgtEl>
                                          <p:spTgt spid="385"/>
                                        </p:tgtEl>
                                        <p:attrNameLst>
                                          <p:attrName>ppt_y</p:attrName>
                                        </p:attrNameLst>
                                      </p:cBhvr>
                                      <p:tavLst>
                                        <p:tav tm="0">
                                          <p:val>
                                            <p:strVal val="#ppt_y"/>
                                          </p:val>
                                        </p:tav>
                                        <p:tav tm="100000">
                                          <p:val>
                                            <p:strVal val="#ppt_y"/>
                                          </p:val>
                                        </p:tav>
                                      </p:tavLst>
                                    </p:anim>
                                  </p:childTnLst>
                                </p:cTn>
                              </p:par>
                            </p:childTnLst>
                          </p:cTn>
                        </p:par>
                        <p:par>
                          <p:cTn id="9" fill="hold">
                            <p:stCondLst>
                              <p:cond delay="750"/>
                            </p:stCondLst>
                            <p:childTnLst>
                              <p:par>
                                <p:cTn id="10" presetClass="entr" nodeType="afterEffect" presetSubtype="8" presetID="22" grpId="2" fill="hold">
                                  <p:stCondLst>
                                    <p:cond delay="0"/>
                                  </p:stCondLst>
                                  <p:iterate type="el" backwards="0">
                                    <p:tmAbs val="0"/>
                                  </p:iterate>
                                  <p:childTnLst>
                                    <p:set>
                                      <p:cBhvr>
                                        <p:cTn id="11" fill="hold"/>
                                        <p:tgtEl>
                                          <p:spTgt spid="389"/>
                                        </p:tgtEl>
                                        <p:attrNameLst>
                                          <p:attrName>style.visibility</p:attrName>
                                        </p:attrNameLst>
                                      </p:cBhvr>
                                      <p:to>
                                        <p:strVal val="visible"/>
                                      </p:to>
                                    </p:set>
                                    <p:animEffect filter="wipe(left)" transition="in">
                                      <p:cBhvr>
                                        <p:cTn id="12" dur="500"/>
                                        <p:tgtEl>
                                          <p:spTgt spid="389"/>
                                        </p:tgtEl>
                                      </p:cBhvr>
                                    </p:animEffect>
                                  </p:childTnLst>
                                </p:cTn>
                              </p:par>
                            </p:childTnLst>
                          </p:cTn>
                        </p:par>
                        <p:par>
                          <p:cTn id="13" fill="hold">
                            <p:stCondLst>
                              <p:cond delay="1250"/>
                            </p:stCondLst>
                            <p:childTnLst>
                              <p:par>
                                <p:cTn id="14" presetClass="entr" nodeType="afterEffect" presetSubtype="8" presetID="2" grpId="3" fill="hold">
                                  <p:stCondLst>
                                    <p:cond delay="500"/>
                                  </p:stCondLst>
                                  <p:iterate type="el" backwards="0">
                                    <p:tmAbs val="0"/>
                                  </p:iterate>
                                  <p:childTnLst>
                                    <p:set>
                                      <p:cBhvr>
                                        <p:cTn id="15" fill="hold"/>
                                        <p:tgtEl>
                                          <p:spTgt spid="386"/>
                                        </p:tgtEl>
                                        <p:attrNameLst>
                                          <p:attrName>style.visibility</p:attrName>
                                        </p:attrNameLst>
                                      </p:cBhvr>
                                      <p:to>
                                        <p:strVal val="visible"/>
                                      </p:to>
                                    </p:set>
                                    <p:anim calcmode="lin" valueType="num">
                                      <p:cBhvr>
                                        <p:cTn id="16" dur="500" fill="hold"/>
                                        <p:tgtEl>
                                          <p:spTgt spid="386"/>
                                        </p:tgtEl>
                                        <p:attrNameLst>
                                          <p:attrName>ppt_x</p:attrName>
                                        </p:attrNameLst>
                                      </p:cBhvr>
                                      <p:tavLst>
                                        <p:tav tm="0">
                                          <p:val>
                                            <p:strVal val="0-#ppt_w/2"/>
                                          </p:val>
                                        </p:tav>
                                        <p:tav tm="100000">
                                          <p:val>
                                            <p:strVal val="#ppt_x"/>
                                          </p:val>
                                        </p:tav>
                                      </p:tavLst>
                                    </p:anim>
                                    <p:anim calcmode="lin" valueType="num">
                                      <p:cBhvr>
                                        <p:cTn id="17" dur="500" fill="hold"/>
                                        <p:tgtEl>
                                          <p:spTgt spid="386"/>
                                        </p:tgtEl>
                                        <p:attrNameLst>
                                          <p:attrName>ppt_y</p:attrName>
                                        </p:attrNameLst>
                                      </p:cBhvr>
                                      <p:tavLst>
                                        <p:tav tm="0">
                                          <p:val>
                                            <p:strVal val="#ppt_y"/>
                                          </p:val>
                                        </p:tav>
                                        <p:tav tm="100000">
                                          <p:val>
                                            <p:strVal val="#ppt_y"/>
                                          </p:val>
                                        </p:tav>
                                      </p:tavLst>
                                    </p:anim>
                                  </p:childTnLst>
                                </p:cTn>
                              </p:par>
                            </p:childTnLst>
                          </p:cTn>
                        </p:par>
                        <p:par>
                          <p:cTn id="18" fill="hold">
                            <p:stCondLst>
                              <p:cond delay="2250"/>
                            </p:stCondLst>
                            <p:childTnLst>
                              <p:par>
                                <p:cTn id="19" presetClass="entr" nodeType="afterEffect" presetSubtype="5" presetID="19" grpId="4" fill="hold">
                                  <p:stCondLst>
                                    <p:cond delay="0"/>
                                  </p:stCondLst>
                                  <p:iterate type="el" backwards="0">
                                    <p:tmAbs val="0"/>
                                  </p:iterate>
                                  <p:childTnLst>
                                    <p:set>
                                      <p:cBhvr>
                                        <p:cTn id="20" fill="hold"/>
                                        <p:tgtEl>
                                          <p:spTgt spid="391"/>
                                        </p:tgtEl>
                                        <p:attrNameLst>
                                          <p:attrName>style.visibility</p:attrName>
                                        </p:attrNameLst>
                                      </p:cBhvr>
                                      <p:to>
                                        <p:strVal val="visible"/>
                                      </p:to>
                                    </p:set>
                                    <p:anim calcmode="lin" valueType="num">
                                      <p:cBhvr>
                                        <p:cTn id="21" dur="250" fill="hold"/>
                                        <p:tgtEl>
                                          <p:spTgt spid="391"/>
                                        </p:tgtEl>
                                        <p:attrNameLst>
                                          <p:attrName>ppt_w</p:attrName>
                                        </p:attrNameLst>
                                      </p:cBhvr>
                                      <p:tavLst>
                                        <p:tav tm="0">
                                          <p:val>
                                            <p:strVal val="#ppt_w"/>
                                          </p:val>
                                        </p:tav>
                                        <p:tav tm="100000">
                                          <p:val>
                                            <p:strVal val="#ppt_w"/>
                                          </p:val>
                                        </p:tav>
                                      </p:tavLst>
                                    </p:anim>
                                    <p:anim calcmode="lin" valueType="num">
                                      <p:cBhvr>
                                        <p:cTn id="22" dur="250" fill="hold"/>
                                        <p:tgtEl>
                                          <p:spTgt spid="391"/>
                                        </p:tgtEl>
                                        <p:attrNameLst>
                                          <p:attrName>ppt_h</p:attrName>
                                        </p:attrNameLst>
                                      </p:cBhvr>
                                      <p:tavLst>
                                        <p:tav tm="0" fmla="#ppt_h*sin(2.5*pi*$)">
                                          <p:val>
                                            <p:fltVal val="0"/>
                                          </p:val>
                                        </p:tav>
                                        <p:tav tm="100000">
                                          <p:val>
                                            <p:fltVal val="1"/>
                                          </p:val>
                                        </p:tav>
                                      </p:tavLst>
                                    </p:anim>
                                  </p:childTnLst>
                                </p:cTn>
                              </p:par>
                            </p:childTnLst>
                          </p:cTn>
                        </p:par>
                        <p:par>
                          <p:cTn id="23" fill="hold">
                            <p:stCondLst>
                              <p:cond delay="2500"/>
                            </p:stCondLst>
                            <p:childTnLst>
                              <p:par>
                                <p:cTn id="24" presetClass="entr" nodeType="afterEffect" presetSubtype="2" presetID="2" grpId="5" fill="hold">
                                  <p:stCondLst>
                                    <p:cond delay="750"/>
                                  </p:stCondLst>
                                  <p:iterate type="el" backwards="0">
                                    <p:tmAbs val="0"/>
                                  </p:iterate>
                                  <p:childTnLst>
                                    <p:set>
                                      <p:cBhvr>
                                        <p:cTn id="25" fill="hold"/>
                                        <p:tgtEl>
                                          <p:spTgt spid="387"/>
                                        </p:tgtEl>
                                        <p:attrNameLst>
                                          <p:attrName>style.visibility</p:attrName>
                                        </p:attrNameLst>
                                      </p:cBhvr>
                                      <p:to>
                                        <p:strVal val="visible"/>
                                      </p:to>
                                    </p:set>
                                    <p:anim calcmode="lin" valueType="num">
                                      <p:cBhvr>
                                        <p:cTn id="26" dur="500" fill="hold"/>
                                        <p:tgtEl>
                                          <p:spTgt spid="387"/>
                                        </p:tgtEl>
                                        <p:attrNameLst>
                                          <p:attrName>ppt_x</p:attrName>
                                        </p:attrNameLst>
                                      </p:cBhvr>
                                      <p:tavLst>
                                        <p:tav tm="0">
                                          <p:val>
                                            <p:strVal val="1+#ppt_w/2"/>
                                          </p:val>
                                        </p:tav>
                                        <p:tav tm="100000">
                                          <p:val>
                                            <p:strVal val="#ppt_x"/>
                                          </p:val>
                                        </p:tav>
                                      </p:tavLst>
                                    </p:anim>
                                    <p:anim calcmode="lin" valueType="num">
                                      <p:cBhvr>
                                        <p:cTn id="27" dur="500" fill="hold"/>
                                        <p:tgtEl>
                                          <p:spTgt spid="387"/>
                                        </p:tgtEl>
                                        <p:attrNameLst>
                                          <p:attrName>ppt_y</p:attrName>
                                        </p:attrNameLst>
                                      </p:cBhvr>
                                      <p:tavLst>
                                        <p:tav tm="0">
                                          <p:val>
                                            <p:strVal val="#ppt_y"/>
                                          </p:val>
                                        </p:tav>
                                        <p:tav tm="100000">
                                          <p:val>
                                            <p:strVal val="#ppt_y"/>
                                          </p:val>
                                        </p:tav>
                                      </p:tavLst>
                                    </p:anim>
                                  </p:childTnLst>
                                </p:cTn>
                              </p:par>
                            </p:childTnLst>
                          </p:cTn>
                        </p:par>
                        <p:par>
                          <p:cTn id="28" fill="hold">
                            <p:stCondLst>
                              <p:cond delay="3750"/>
                            </p:stCondLst>
                            <p:childTnLst>
                              <p:par>
                                <p:cTn id="29" presetClass="entr" nodeType="afterEffect" presetSubtype="5" presetID="19" grpId="6" fill="hold">
                                  <p:stCondLst>
                                    <p:cond delay="0"/>
                                  </p:stCondLst>
                                  <p:iterate type="el" backwards="0">
                                    <p:tmAbs val="0"/>
                                  </p:iterate>
                                  <p:childTnLst>
                                    <p:set>
                                      <p:cBhvr>
                                        <p:cTn id="30" fill="hold"/>
                                        <p:tgtEl>
                                          <p:spTgt spid="390"/>
                                        </p:tgtEl>
                                        <p:attrNameLst>
                                          <p:attrName>style.visibility</p:attrName>
                                        </p:attrNameLst>
                                      </p:cBhvr>
                                      <p:to>
                                        <p:strVal val="visible"/>
                                      </p:to>
                                    </p:set>
                                    <p:anim calcmode="lin" valueType="num">
                                      <p:cBhvr>
                                        <p:cTn id="31" dur="250" fill="hold"/>
                                        <p:tgtEl>
                                          <p:spTgt spid="390"/>
                                        </p:tgtEl>
                                        <p:attrNameLst>
                                          <p:attrName>ppt_w</p:attrName>
                                        </p:attrNameLst>
                                      </p:cBhvr>
                                      <p:tavLst>
                                        <p:tav tm="0">
                                          <p:val>
                                            <p:strVal val="#ppt_w"/>
                                          </p:val>
                                        </p:tav>
                                        <p:tav tm="100000">
                                          <p:val>
                                            <p:strVal val="#ppt_w"/>
                                          </p:val>
                                        </p:tav>
                                      </p:tavLst>
                                    </p:anim>
                                    <p:anim calcmode="lin" valueType="num">
                                      <p:cBhvr>
                                        <p:cTn id="32" dur="250" fill="hold"/>
                                        <p:tgtEl>
                                          <p:spTgt spid="390"/>
                                        </p:tgtEl>
                                        <p:attrNameLst>
                                          <p:attrName>ppt_h</p:attrName>
                                        </p:attrNameLst>
                                      </p:cBhvr>
                                      <p:tavLst>
                                        <p:tav tm="0" fmla="#ppt_h*sin(2.5*pi*$)">
                                          <p:val>
                                            <p:fltVal val="0"/>
                                          </p:val>
                                        </p:tav>
                                        <p:tav tm="100000">
                                          <p:val>
                                            <p:fltVal val="1"/>
                                          </p:val>
                                        </p:tav>
                                      </p:tavLst>
                                    </p:anim>
                                  </p:childTnLst>
                                </p:cTn>
                              </p:par>
                            </p:childTnLst>
                          </p:cTn>
                        </p:par>
                        <p:par>
                          <p:cTn id="33" fill="hold">
                            <p:stCondLst>
                              <p:cond delay="4000"/>
                            </p:stCondLst>
                            <p:childTnLst>
                              <p:par>
                                <p:cTn id="34" presetClass="entr" nodeType="afterEffect" presetSubtype="2" presetID="2" grpId="7" fill="hold">
                                  <p:stCondLst>
                                    <p:cond delay="1000"/>
                                  </p:stCondLst>
                                  <p:iterate type="el" backwards="0">
                                    <p:tmAbs val="0"/>
                                  </p:iterate>
                                  <p:childTnLst>
                                    <p:set>
                                      <p:cBhvr>
                                        <p:cTn id="35" fill="hold"/>
                                        <p:tgtEl>
                                          <p:spTgt spid="388"/>
                                        </p:tgtEl>
                                        <p:attrNameLst>
                                          <p:attrName>style.visibility</p:attrName>
                                        </p:attrNameLst>
                                      </p:cBhvr>
                                      <p:to>
                                        <p:strVal val="visible"/>
                                      </p:to>
                                    </p:set>
                                    <p:anim calcmode="lin" valueType="num">
                                      <p:cBhvr>
                                        <p:cTn id="36" dur="500" fill="hold"/>
                                        <p:tgtEl>
                                          <p:spTgt spid="388"/>
                                        </p:tgtEl>
                                        <p:attrNameLst>
                                          <p:attrName>ppt_x</p:attrName>
                                        </p:attrNameLst>
                                      </p:cBhvr>
                                      <p:tavLst>
                                        <p:tav tm="0">
                                          <p:val>
                                            <p:strVal val="1+#ppt_w/2"/>
                                          </p:val>
                                        </p:tav>
                                        <p:tav tm="100000">
                                          <p:val>
                                            <p:strVal val="#ppt_x"/>
                                          </p:val>
                                        </p:tav>
                                      </p:tavLst>
                                    </p:anim>
                                    <p:anim calcmode="lin" valueType="num">
                                      <p:cBhvr>
                                        <p:cTn id="37" dur="500" fill="hold"/>
                                        <p:tgtEl>
                                          <p:spTgt spid="388"/>
                                        </p:tgtEl>
                                        <p:attrNameLst>
                                          <p:attrName>ppt_y</p:attrName>
                                        </p:attrNameLst>
                                      </p:cBhvr>
                                      <p:tavLst>
                                        <p:tav tm="0">
                                          <p:val>
                                            <p:strVal val="#ppt_y"/>
                                          </p:val>
                                        </p:tav>
                                        <p:tav tm="100000">
                                          <p:val>
                                            <p:strVal val="#ppt_y"/>
                                          </p:val>
                                        </p:tav>
                                      </p:tavLst>
                                    </p:anim>
                                  </p:childTnLst>
                                </p:cTn>
                              </p:par>
                            </p:childTnLst>
                          </p:cTn>
                        </p:par>
                        <p:par>
                          <p:cTn id="38" fill="hold">
                            <p:stCondLst>
                              <p:cond delay="5500"/>
                            </p:stCondLst>
                            <p:childTnLst>
                              <p:par>
                                <p:cTn id="39" presetClass="entr" nodeType="afterEffect" presetSubtype="5" presetID="19" grpId="8" fill="hold">
                                  <p:stCondLst>
                                    <p:cond delay="0"/>
                                  </p:stCondLst>
                                  <p:iterate type="el" backwards="0">
                                    <p:tmAbs val="0"/>
                                  </p:iterate>
                                  <p:childTnLst>
                                    <p:set>
                                      <p:cBhvr>
                                        <p:cTn id="40" fill="hold"/>
                                        <p:tgtEl>
                                          <p:spTgt spid="392"/>
                                        </p:tgtEl>
                                        <p:attrNameLst>
                                          <p:attrName>style.visibility</p:attrName>
                                        </p:attrNameLst>
                                      </p:cBhvr>
                                      <p:to>
                                        <p:strVal val="visible"/>
                                      </p:to>
                                    </p:set>
                                    <p:anim calcmode="lin" valueType="num">
                                      <p:cBhvr>
                                        <p:cTn id="41" dur="250" fill="hold"/>
                                        <p:tgtEl>
                                          <p:spTgt spid="392"/>
                                        </p:tgtEl>
                                        <p:attrNameLst>
                                          <p:attrName>ppt_w</p:attrName>
                                        </p:attrNameLst>
                                      </p:cBhvr>
                                      <p:tavLst>
                                        <p:tav tm="0">
                                          <p:val>
                                            <p:strVal val="#ppt_w"/>
                                          </p:val>
                                        </p:tav>
                                        <p:tav tm="100000">
                                          <p:val>
                                            <p:strVal val="#ppt_w"/>
                                          </p:val>
                                        </p:tav>
                                      </p:tavLst>
                                    </p:anim>
                                    <p:anim calcmode="lin" valueType="num">
                                      <p:cBhvr>
                                        <p:cTn id="42" dur="250" fill="hold"/>
                                        <p:tgtEl>
                                          <p:spTgt spid="392"/>
                                        </p:tgtEl>
                                        <p:attrNameLst>
                                          <p:attrName>ppt_h</p:attrName>
                                        </p:attrNameLst>
                                      </p:cBhvr>
                                      <p:tavLst>
                                        <p:tav tm="0" fmla="#ppt_h*sin(2.5*pi*$)">
                                          <p:val>
                                            <p:fltVal val="0"/>
                                          </p:val>
                                        </p:tav>
                                        <p:tav tm="100000">
                                          <p:val>
                                            <p:fltVal val="1"/>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387" grpId="5"/>
      <p:bldP build="whole" bldLvl="1" animBg="1" rev="0" advAuto="0" spid="386" grpId="3"/>
      <p:bldP build="whole" bldLvl="1" animBg="1" rev="0" advAuto="0" spid="391" grpId="4"/>
      <p:bldP build="whole" bldLvl="1" animBg="1" rev="0" advAuto="0" spid="392" grpId="8"/>
      <p:bldP build="whole" bldLvl="1" animBg="1" rev="0" advAuto="0" spid="388" grpId="7"/>
      <p:bldP build="whole" bldLvl="1" animBg="1" rev="0" advAuto="0" spid="389" grpId="2"/>
      <p:bldP build="whole" bldLvl="1" animBg="1" rev="0" advAuto="0" spid="385" grpId="1"/>
      <p:bldP build="whole" bldLvl="1" animBg="1" rev="0" advAuto="0" spid="390" grpId="6"/>
    </p:bldLst>
  </p:timing>
</p:sld>
</file>

<file path=ppt/slides/slide1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grpSp>
        <p:nvGrpSpPr>
          <p:cNvPr id="412" name="Group 6"/>
          <p:cNvGrpSpPr/>
          <p:nvPr/>
        </p:nvGrpSpPr>
        <p:grpSpPr>
          <a:xfrm>
            <a:off x="1761877" y="1577855"/>
            <a:ext cx="5068353" cy="1792749"/>
            <a:chOff x="0" y="0"/>
            <a:chExt cx="5068351" cy="1792748"/>
          </a:xfrm>
        </p:grpSpPr>
        <p:sp>
          <p:nvSpPr>
            <p:cNvPr id="402" name="Freeform 7"/>
            <p:cNvSpPr/>
            <p:nvPr/>
          </p:nvSpPr>
          <p:spPr>
            <a:xfrm>
              <a:off x="-1" y="-1"/>
              <a:ext cx="3737721" cy="1792750"/>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5127" y="0"/>
                  </a:moveTo>
                  <a:cubicBezTo>
                    <a:pt x="6371" y="0"/>
                    <a:pt x="7464" y="870"/>
                    <a:pt x="8369" y="2374"/>
                  </a:cubicBezTo>
                  <a:cubicBezTo>
                    <a:pt x="9575" y="4431"/>
                    <a:pt x="10329" y="6171"/>
                    <a:pt x="10932" y="7279"/>
                  </a:cubicBezTo>
                  <a:cubicBezTo>
                    <a:pt x="11007" y="7437"/>
                    <a:pt x="11083" y="7596"/>
                    <a:pt x="11196" y="7675"/>
                  </a:cubicBezTo>
                  <a:cubicBezTo>
                    <a:pt x="11799" y="8545"/>
                    <a:pt x="12553" y="9020"/>
                    <a:pt x="13495" y="8149"/>
                  </a:cubicBezTo>
                  <a:cubicBezTo>
                    <a:pt x="14136" y="7596"/>
                    <a:pt x="14928" y="6488"/>
                    <a:pt x="16059" y="4826"/>
                  </a:cubicBezTo>
                  <a:cubicBezTo>
                    <a:pt x="16624" y="3956"/>
                    <a:pt x="17340" y="3481"/>
                    <a:pt x="18094" y="3481"/>
                  </a:cubicBezTo>
                  <a:cubicBezTo>
                    <a:pt x="20017" y="3481"/>
                    <a:pt x="21600" y="6804"/>
                    <a:pt x="21600" y="10840"/>
                  </a:cubicBezTo>
                  <a:cubicBezTo>
                    <a:pt x="21600" y="14875"/>
                    <a:pt x="20017" y="18198"/>
                    <a:pt x="18094" y="18198"/>
                  </a:cubicBezTo>
                  <a:cubicBezTo>
                    <a:pt x="17340" y="18198"/>
                    <a:pt x="16624" y="17723"/>
                    <a:pt x="16059" y="16853"/>
                  </a:cubicBezTo>
                  <a:cubicBezTo>
                    <a:pt x="14928" y="15191"/>
                    <a:pt x="14136" y="14084"/>
                    <a:pt x="13495" y="13451"/>
                  </a:cubicBezTo>
                  <a:cubicBezTo>
                    <a:pt x="12553" y="12659"/>
                    <a:pt x="11799" y="13134"/>
                    <a:pt x="11196" y="13925"/>
                  </a:cubicBezTo>
                  <a:cubicBezTo>
                    <a:pt x="11083" y="14084"/>
                    <a:pt x="11007" y="14163"/>
                    <a:pt x="10932" y="14321"/>
                  </a:cubicBezTo>
                  <a:cubicBezTo>
                    <a:pt x="10329" y="15508"/>
                    <a:pt x="9575" y="17248"/>
                    <a:pt x="8369" y="19305"/>
                  </a:cubicBezTo>
                  <a:cubicBezTo>
                    <a:pt x="7464" y="20730"/>
                    <a:pt x="6371" y="21600"/>
                    <a:pt x="5127" y="21600"/>
                  </a:cubicBezTo>
                  <a:cubicBezTo>
                    <a:pt x="3732" y="21600"/>
                    <a:pt x="2450" y="20413"/>
                    <a:pt x="1508" y="18435"/>
                  </a:cubicBezTo>
                  <a:cubicBezTo>
                    <a:pt x="565" y="16536"/>
                    <a:pt x="0" y="13767"/>
                    <a:pt x="0" y="10840"/>
                  </a:cubicBezTo>
                  <a:cubicBezTo>
                    <a:pt x="0" y="7833"/>
                    <a:pt x="565" y="5143"/>
                    <a:pt x="1508" y="3165"/>
                  </a:cubicBezTo>
                  <a:cubicBezTo>
                    <a:pt x="2450" y="1266"/>
                    <a:pt x="3732" y="0"/>
                    <a:pt x="5127" y="0"/>
                  </a:cubicBezTo>
                  <a:close/>
                </a:path>
              </a:pathLst>
            </a:custGeom>
            <a:solidFill>
              <a:srgbClr val="A6A6A6"/>
            </a:solidFill>
            <a:ln w="12700" cap="flat">
              <a:noFill/>
              <a:miter lim="400000"/>
            </a:ln>
            <a:effectLst/>
          </p:spPr>
          <p:txBody>
            <a:bodyPr wrap="square" lIns="45719" tIns="45719" rIns="45719" bIns="45719" numCol="1" anchor="t">
              <a:noAutofit/>
            </a:bodyPr>
            <a:lstStyle/>
            <a:p>
              <a:pPr>
                <a:defRPr>
                  <a:solidFill>
                    <a:srgbClr val="404040"/>
                  </a:solidFill>
                  <a:latin typeface="Microsoft YaHei"/>
                  <a:ea typeface="Microsoft YaHei"/>
                  <a:cs typeface="Microsoft YaHei"/>
                  <a:sym typeface="Microsoft YaHei"/>
                </a:defRPr>
              </a:pPr>
            </a:p>
          </p:txBody>
        </p:sp>
        <p:sp>
          <p:nvSpPr>
            <p:cNvPr id="403" name="Oval 8"/>
            <p:cNvSpPr/>
            <p:nvPr/>
          </p:nvSpPr>
          <p:spPr>
            <a:xfrm>
              <a:off x="234554" y="223870"/>
              <a:ext cx="1344012" cy="1352145"/>
            </a:xfrm>
            <a:prstGeom prst="ellipse">
              <a:avLst/>
            </a:prstGeom>
            <a:solidFill>
              <a:srgbClr val="FFFFFF"/>
            </a:solidFill>
            <a:ln w="12700" cap="flat">
              <a:noFill/>
              <a:miter lim="400000"/>
            </a:ln>
            <a:effectLst/>
          </p:spPr>
          <p:txBody>
            <a:bodyPr wrap="square" lIns="45719" tIns="45719" rIns="45719" bIns="45719" numCol="1" anchor="t">
              <a:noAutofit/>
            </a:bodyPr>
            <a:lstStyle/>
            <a:p>
              <a:pPr>
                <a:defRPr>
                  <a:solidFill>
                    <a:srgbClr val="404040"/>
                  </a:solidFill>
                  <a:latin typeface="Microsoft YaHei"/>
                  <a:ea typeface="Microsoft YaHei"/>
                  <a:cs typeface="Microsoft YaHei"/>
                  <a:sym typeface="Microsoft YaHei"/>
                </a:defRPr>
              </a:pPr>
            </a:p>
          </p:txBody>
        </p:sp>
        <p:sp>
          <p:nvSpPr>
            <p:cNvPr id="404" name="Oval 9"/>
            <p:cNvSpPr/>
            <p:nvPr/>
          </p:nvSpPr>
          <p:spPr>
            <a:xfrm>
              <a:off x="352278" y="341603"/>
              <a:ext cx="1108563" cy="1116679"/>
            </a:xfrm>
            <a:prstGeom prst="ellipse">
              <a:avLst/>
            </a:prstGeom>
            <a:solidFill>
              <a:srgbClr val="0070C0"/>
            </a:solidFill>
            <a:ln w="12700" cap="flat">
              <a:noFill/>
              <a:miter lim="400000"/>
            </a:ln>
            <a:effectLst/>
          </p:spPr>
          <p:txBody>
            <a:bodyPr wrap="square" lIns="45719" tIns="45719" rIns="45719" bIns="45719" numCol="1" anchor="ctr">
              <a:noAutofit/>
            </a:bodyPr>
            <a:lstStyle/>
            <a:p>
              <a:pPr algn="ctr">
                <a:defRPr>
                  <a:solidFill>
                    <a:srgbClr val="404040"/>
                  </a:solidFill>
                  <a:latin typeface="Microsoft YaHei"/>
                  <a:ea typeface="Microsoft YaHei"/>
                  <a:cs typeface="Microsoft YaHei"/>
                  <a:sym typeface="Microsoft YaHei"/>
                </a:defRPr>
              </a:pPr>
            </a:p>
          </p:txBody>
        </p:sp>
        <p:sp>
          <p:nvSpPr>
            <p:cNvPr id="405" name="Freeform 10"/>
            <p:cNvSpPr/>
            <p:nvPr/>
          </p:nvSpPr>
          <p:spPr>
            <a:xfrm>
              <a:off x="2524811" y="288980"/>
              <a:ext cx="2543541" cy="1221924"/>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5151" y="0"/>
                  </a:moveTo>
                  <a:cubicBezTo>
                    <a:pt x="6369" y="0"/>
                    <a:pt x="7477" y="813"/>
                    <a:pt x="8363" y="2323"/>
                  </a:cubicBezTo>
                  <a:cubicBezTo>
                    <a:pt x="9582" y="4413"/>
                    <a:pt x="10302" y="6155"/>
                    <a:pt x="10911" y="7316"/>
                  </a:cubicBezTo>
                  <a:cubicBezTo>
                    <a:pt x="11022" y="7432"/>
                    <a:pt x="11077" y="7548"/>
                    <a:pt x="11188" y="7665"/>
                  </a:cubicBezTo>
                  <a:cubicBezTo>
                    <a:pt x="11797" y="8477"/>
                    <a:pt x="12517" y="8942"/>
                    <a:pt x="13514" y="8129"/>
                  </a:cubicBezTo>
                  <a:cubicBezTo>
                    <a:pt x="14123" y="7548"/>
                    <a:pt x="14954" y="6387"/>
                    <a:pt x="16062" y="4761"/>
                  </a:cubicBezTo>
                  <a:cubicBezTo>
                    <a:pt x="16615" y="3948"/>
                    <a:pt x="17335" y="3368"/>
                    <a:pt x="18111" y="3368"/>
                  </a:cubicBezTo>
                  <a:cubicBezTo>
                    <a:pt x="20049" y="3368"/>
                    <a:pt x="21600" y="6735"/>
                    <a:pt x="21600" y="10800"/>
                  </a:cubicBezTo>
                  <a:cubicBezTo>
                    <a:pt x="21600" y="14865"/>
                    <a:pt x="20049" y="18116"/>
                    <a:pt x="18111" y="18116"/>
                  </a:cubicBezTo>
                  <a:cubicBezTo>
                    <a:pt x="17335" y="18116"/>
                    <a:pt x="16615" y="17652"/>
                    <a:pt x="16062" y="16723"/>
                  </a:cubicBezTo>
                  <a:cubicBezTo>
                    <a:pt x="14954" y="15097"/>
                    <a:pt x="14123" y="14052"/>
                    <a:pt x="13514" y="13471"/>
                  </a:cubicBezTo>
                  <a:cubicBezTo>
                    <a:pt x="12517" y="12542"/>
                    <a:pt x="11797" y="13006"/>
                    <a:pt x="11188" y="13935"/>
                  </a:cubicBezTo>
                  <a:cubicBezTo>
                    <a:pt x="11077" y="14052"/>
                    <a:pt x="11022" y="14168"/>
                    <a:pt x="10911" y="14284"/>
                  </a:cubicBezTo>
                  <a:cubicBezTo>
                    <a:pt x="10302" y="15445"/>
                    <a:pt x="9582" y="17187"/>
                    <a:pt x="8363" y="19277"/>
                  </a:cubicBezTo>
                  <a:cubicBezTo>
                    <a:pt x="7477" y="20671"/>
                    <a:pt x="6369" y="21600"/>
                    <a:pt x="5151" y="21600"/>
                  </a:cubicBezTo>
                  <a:cubicBezTo>
                    <a:pt x="3711" y="21600"/>
                    <a:pt x="2437" y="20323"/>
                    <a:pt x="1495" y="18465"/>
                  </a:cubicBezTo>
                  <a:cubicBezTo>
                    <a:pt x="554" y="16490"/>
                    <a:pt x="0" y="13703"/>
                    <a:pt x="0" y="10800"/>
                  </a:cubicBezTo>
                  <a:cubicBezTo>
                    <a:pt x="0" y="7781"/>
                    <a:pt x="554" y="5110"/>
                    <a:pt x="1495" y="3135"/>
                  </a:cubicBezTo>
                  <a:cubicBezTo>
                    <a:pt x="2437" y="1161"/>
                    <a:pt x="3711" y="0"/>
                    <a:pt x="5151" y="0"/>
                  </a:cubicBezTo>
                  <a:close/>
                </a:path>
              </a:pathLst>
            </a:custGeom>
            <a:solidFill>
              <a:srgbClr val="A6A6A6"/>
            </a:solidFill>
            <a:ln w="12700" cap="flat">
              <a:noFill/>
              <a:miter lim="400000"/>
            </a:ln>
            <a:effectLst/>
          </p:spPr>
          <p:txBody>
            <a:bodyPr wrap="square" lIns="45719" tIns="45719" rIns="45719" bIns="45719" numCol="1" anchor="t">
              <a:noAutofit/>
            </a:bodyPr>
            <a:lstStyle/>
            <a:p>
              <a:pPr>
                <a:defRPr>
                  <a:solidFill>
                    <a:srgbClr val="404040"/>
                  </a:solidFill>
                  <a:latin typeface="Microsoft YaHei"/>
                  <a:ea typeface="Microsoft YaHei"/>
                  <a:cs typeface="Microsoft YaHei"/>
                  <a:sym typeface="Microsoft YaHei"/>
                </a:defRPr>
              </a:pPr>
            </a:p>
          </p:txBody>
        </p:sp>
        <p:sp>
          <p:nvSpPr>
            <p:cNvPr id="406" name="Oval 11"/>
            <p:cNvSpPr/>
            <p:nvPr/>
          </p:nvSpPr>
          <p:spPr>
            <a:xfrm>
              <a:off x="2680884" y="433470"/>
              <a:ext cx="919493" cy="925809"/>
            </a:xfrm>
            <a:prstGeom prst="ellipse">
              <a:avLst/>
            </a:prstGeom>
            <a:solidFill>
              <a:srgbClr val="FFFFFF"/>
            </a:solidFill>
            <a:ln w="12700" cap="flat">
              <a:noFill/>
              <a:miter lim="400000"/>
            </a:ln>
            <a:effectLst/>
          </p:spPr>
          <p:txBody>
            <a:bodyPr wrap="square" lIns="45719" tIns="45719" rIns="45719" bIns="45719" numCol="1" anchor="t">
              <a:noAutofit/>
            </a:bodyPr>
            <a:lstStyle/>
            <a:p>
              <a:pPr>
                <a:defRPr>
                  <a:solidFill>
                    <a:srgbClr val="404040"/>
                  </a:solidFill>
                  <a:latin typeface="Microsoft YaHei"/>
                  <a:ea typeface="Microsoft YaHei"/>
                  <a:cs typeface="Microsoft YaHei"/>
                  <a:sym typeface="Microsoft YaHei"/>
                </a:defRPr>
              </a:pPr>
            </a:p>
          </p:txBody>
        </p:sp>
        <p:sp>
          <p:nvSpPr>
            <p:cNvPr id="407" name="Oval 12"/>
            <p:cNvSpPr/>
            <p:nvPr/>
          </p:nvSpPr>
          <p:spPr>
            <a:xfrm>
              <a:off x="2804850" y="558338"/>
              <a:ext cx="671559" cy="683207"/>
            </a:xfrm>
            <a:prstGeom prst="ellipse">
              <a:avLst/>
            </a:prstGeom>
            <a:solidFill>
              <a:schemeClr val="accent1"/>
            </a:solidFill>
            <a:ln w="12700" cap="flat">
              <a:noFill/>
              <a:miter lim="400000"/>
            </a:ln>
            <a:effectLst/>
          </p:spPr>
          <p:txBody>
            <a:bodyPr wrap="square" lIns="45719" tIns="45719" rIns="45719" bIns="45719" numCol="1" anchor="ctr">
              <a:noAutofit/>
            </a:bodyPr>
            <a:lstStyle/>
            <a:p>
              <a:pPr algn="ctr">
                <a:defRPr>
                  <a:solidFill>
                    <a:srgbClr val="404040"/>
                  </a:solidFill>
                  <a:latin typeface="Microsoft YaHei"/>
                  <a:ea typeface="Microsoft YaHei"/>
                  <a:cs typeface="Microsoft YaHei"/>
                  <a:sym typeface="Microsoft YaHei"/>
                </a:defRPr>
              </a:pPr>
            </a:p>
          </p:txBody>
        </p:sp>
        <p:sp>
          <p:nvSpPr>
            <p:cNvPr id="408" name="Oval 13"/>
            <p:cNvSpPr/>
            <p:nvPr/>
          </p:nvSpPr>
          <p:spPr>
            <a:xfrm>
              <a:off x="4350417" y="584204"/>
              <a:ext cx="626967" cy="630585"/>
            </a:xfrm>
            <a:prstGeom prst="ellipse">
              <a:avLst/>
            </a:prstGeom>
            <a:solidFill>
              <a:srgbClr val="FFFFFF"/>
            </a:solidFill>
            <a:ln w="12700" cap="flat">
              <a:noFill/>
              <a:miter lim="400000"/>
            </a:ln>
            <a:effectLst/>
          </p:spPr>
          <p:txBody>
            <a:bodyPr wrap="square" lIns="45719" tIns="45719" rIns="45719" bIns="45719" numCol="1" anchor="t">
              <a:noAutofit/>
            </a:bodyPr>
            <a:lstStyle/>
            <a:p>
              <a:pPr>
                <a:defRPr>
                  <a:solidFill>
                    <a:srgbClr val="404040"/>
                  </a:solidFill>
                  <a:latin typeface="Microsoft YaHei"/>
                  <a:ea typeface="Microsoft YaHei"/>
                  <a:cs typeface="Microsoft YaHei"/>
                  <a:sym typeface="Microsoft YaHei"/>
                </a:defRPr>
              </a:pPr>
            </a:p>
          </p:txBody>
        </p:sp>
        <p:sp>
          <p:nvSpPr>
            <p:cNvPr id="409" name="Oval 14"/>
            <p:cNvSpPr/>
            <p:nvPr/>
          </p:nvSpPr>
          <p:spPr>
            <a:xfrm>
              <a:off x="4474383" y="702828"/>
              <a:ext cx="385277" cy="387093"/>
            </a:xfrm>
            <a:prstGeom prst="ellipse">
              <a:avLst/>
            </a:prstGeom>
            <a:solidFill>
              <a:schemeClr val="accent1"/>
            </a:solidFill>
            <a:ln w="12700" cap="flat">
              <a:noFill/>
              <a:miter lim="400000"/>
            </a:ln>
            <a:effectLst/>
          </p:spPr>
          <p:txBody>
            <a:bodyPr wrap="square" lIns="45719" tIns="45719" rIns="45719" bIns="45719" numCol="1" anchor="ctr">
              <a:noAutofit/>
            </a:bodyPr>
            <a:lstStyle/>
            <a:p>
              <a:pPr algn="ctr">
                <a:defRPr>
                  <a:solidFill>
                    <a:srgbClr val="404040"/>
                  </a:solidFill>
                  <a:latin typeface="Microsoft YaHei"/>
                  <a:ea typeface="Microsoft YaHei"/>
                  <a:cs typeface="Microsoft YaHei"/>
                  <a:sym typeface="Microsoft YaHei"/>
                </a:defRPr>
              </a:pPr>
            </a:p>
          </p:txBody>
        </p:sp>
        <p:sp>
          <p:nvSpPr>
            <p:cNvPr id="410" name="Freeform 15"/>
            <p:cNvSpPr/>
            <p:nvPr/>
          </p:nvSpPr>
          <p:spPr>
            <a:xfrm>
              <a:off x="1781013" y="761695"/>
              <a:ext cx="234556" cy="275603"/>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0"/>
                  </a:moveTo>
                  <a:lnTo>
                    <a:pt x="21600" y="10835"/>
                  </a:lnTo>
                  <a:lnTo>
                    <a:pt x="0" y="21600"/>
                  </a:lnTo>
                  <a:lnTo>
                    <a:pt x="0" y="0"/>
                  </a:lnTo>
                  <a:close/>
                </a:path>
              </a:pathLst>
            </a:custGeom>
            <a:solidFill>
              <a:srgbClr val="0070C0"/>
            </a:solidFill>
            <a:ln w="12700" cap="flat">
              <a:noFill/>
              <a:miter lim="400000"/>
            </a:ln>
            <a:effectLst/>
          </p:spPr>
          <p:txBody>
            <a:bodyPr wrap="square" lIns="45719" tIns="45719" rIns="45719" bIns="45719" numCol="1" anchor="t">
              <a:noAutofit/>
            </a:bodyPr>
            <a:lstStyle/>
            <a:p>
              <a:pPr>
                <a:defRPr>
                  <a:solidFill>
                    <a:srgbClr val="404040"/>
                  </a:solidFill>
                  <a:latin typeface="Microsoft YaHei"/>
                  <a:ea typeface="Microsoft YaHei"/>
                  <a:cs typeface="Microsoft YaHei"/>
                  <a:sym typeface="Microsoft YaHei"/>
                </a:defRPr>
              </a:pPr>
            </a:p>
          </p:txBody>
        </p:sp>
        <p:sp>
          <p:nvSpPr>
            <p:cNvPr id="411" name="Freeform 16"/>
            <p:cNvSpPr/>
            <p:nvPr/>
          </p:nvSpPr>
          <p:spPr>
            <a:xfrm>
              <a:off x="3737719" y="800939"/>
              <a:ext cx="156074" cy="190871"/>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0"/>
                  </a:moveTo>
                  <a:lnTo>
                    <a:pt x="21600" y="11204"/>
                  </a:lnTo>
                  <a:lnTo>
                    <a:pt x="0" y="21600"/>
                  </a:lnTo>
                  <a:lnTo>
                    <a:pt x="0" y="0"/>
                  </a:lnTo>
                  <a:close/>
                </a:path>
              </a:pathLst>
            </a:custGeom>
            <a:solidFill>
              <a:schemeClr val="accent1"/>
            </a:solidFill>
            <a:ln w="12700" cap="flat">
              <a:noFill/>
              <a:miter lim="400000"/>
            </a:ln>
            <a:effectLst/>
          </p:spPr>
          <p:txBody>
            <a:bodyPr wrap="square" lIns="45719" tIns="45719" rIns="45719" bIns="45719" numCol="1" anchor="t">
              <a:noAutofit/>
            </a:bodyPr>
            <a:lstStyle/>
            <a:p>
              <a:pPr>
                <a:defRPr>
                  <a:solidFill>
                    <a:srgbClr val="404040"/>
                  </a:solidFill>
                  <a:latin typeface="Microsoft YaHei"/>
                  <a:ea typeface="Microsoft YaHei"/>
                  <a:cs typeface="Microsoft YaHei"/>
                  <a:sym typeface="Microsoft YaHei"/>
                </a:defRPr>
              </a:pPr>
            </a:p>
          </p:txBody>
        </p:sp>
      </p:grpSp>
      <p:grpSp>
        <p:nvGrpSpPr>
          <p:cNvPr id="417" name="Group 98"/>
          <p:cNvGrpSpPr/>
          <p:nvPr/>
        </p:nvGrpSpPr>
        <p:grpSpPr>
          <a:xfrm>
            <a:off x="2266072" y="2151943"/>
            <a:ext cx="754545" cy="702262"/>
            <a:chOff x="0" y="0"/>
            <a:chExt cx="754543" cy="702261"/>
          </a:xfrm>
        </p:grpSpPr>
        <p:sp>
          <p:nvSpPr>
            <p:cNvPr id="413" name="Freeform 99"/>
            <p:cNvSpPr/>
            <p:nvPr/>
          </p:nvSpPr>
          <p:spPr>
            <a:xfrm>
              <a:off x="306726" y="5377"/>
              <a:ext cx="447818" cy="448224"/>
            </a:xfrm>
            <a:custGeom>
              <a:avLst/>
              <a:gdLst/>
              <a:ahLst/>
              <a:cxnLst>
                <a:cxn ang="0">
                  <a:pos x="wd2" y="hd2"/>
                </a:cxn>
                <a:cxn ang="5400000">
                  <a:pos x="wd2" y="hd2"/>
                </a:cxn>
                <a:cxn ang="10800000">
                  <a:pos x="wd2" y="hd2"/>
                </a:cxn>
                <a:cxn ang="16200000">
                  <a:pos x="wd2" y="hd2"/>
                </a:cxn>
              </a:cxnLst>
              <a:rect l="0" t="0" r="r" b="b"/>
              <a:pathLst>
                <a:path w="21102" h="21121" fill="norm" stroke="1" extrusionOk="0">
                  <a:moveTo>
                    <a:pt x="19609" y="1436"/>
                  </a:moveTo>
                  <a:cubicBezTo>
                    <a:pt x="17694" y="-479"/>
                    <a:pt x="14477" y="-479"/>
                    <a:pt x="12562" y="1436"/>
                  </a:cubicBezTo>
                  <a:cubicBezTo>
                    <a:pt x="0" y="13998"/>
                    <a:pt x="0" y="13998"/>
                    <a:pt x="0" y="13998"/>
                  </a:cubicBezTo>
                  <a:cubicBezTo>
                    <a:pt x="7047" y="21121"/>
                    <a:pt x="7047" y="21121"/>
                    <a:pt x="7047" y="21121"/>
                  </a:cubicBezTo>
                  <a:cubicBezTo>
                    <a:pt x="19609" y="8559"/>
                    <a:pt x="19609" y="8559"/>
                    <a:pt x="19609" y="8559"/>
                  </a:cubicBezTo>
                  <a:cubicBezTo>
                    <a:pt x="21600" y="6568"/>
                    <a:pt x="21600" y="3427"/>
                    <a:pt x="19609" y="1436"/>
                  </a:cubicBezTo>
                  <a:close/>
                  <a:moveTo>
                    <a:pt x="4213" y="14151"/>
                  </a:moveTo>
                  <a:cubicBezTo>
                    <a:pt x="3370" y="13308"/>
                    <a:pt x="3370" y="13308"/>
                    <a:pt x="3370" y="13308"/>
                  </a:cubicBezTo>
                  <a:cubicBezTo>
                    <a:pt x="14017" y="2738"/>
                    <a:pt x="14017" y="2738"/>
                    <a:pt x="14017" y="2738"/>
                  </a:cubicBezTo>
                  <a:cubicBezTo>
                    <a:pt x="14247" y="2508"/>
                    <a:pt x="14630" y="2508"/>
                    <a:pt x="14860" y="2738"/>
                  </a:cubicBezTo>
                  <a:cubicBezTo>
                    <a:pt x="15089" y="2968"/>
                    <a:pt x="15089" y="3351"/>
                    <a:pt x="14860" y="3581"/>
                  </a:cubicBezTo>
                  <a:lnTo>
                    <a:pt x="4213" y="14151"/>
                  </a:lnTo>
                  <a:close/>
                  <a:moveTo>
                    <a:pt x="5974" y="15912"/>
                  </a:moveTo>
                  <a:cubicBezTo>
                    <a:pt x="5132" y="15070"/>
                    <a:pt x="5132" y="15070"/>
                    <a:pt x="5132" y="15070"/>
                  </a:cubicBezTo>
                  <a:cubicBezTo>
                    <a:pt x="16621" y="3581"/>
                    <a:pt x="16621" y="3581"/>
                    <a:pt x="16621" y="3581"/>
                  </a:cubicBezTo>
                  <a:cubicBezTo>
                    <a:pt x="16851" y="3351"/>
                    <a:pt x="17234" y="3351"/>
                    <a:pt x="17464" y="3581"/>
                  </a:cubicBezTo>
                  <a:cubicBezTo>
                    <a:pt x="17694" y="3810"/>
                    <a:pt x="17694" y="4193"/>
                    <a:pt x="17464" y="4423"/>
                  </a:cubicBezTo>
                  <a:lnTo>
                    <a:pt x="5974" y="15912"/>
                  </a:lnTo>
                  <a:close/>
                  <a:moveTo>
                    <a:pt x="7736" y="17674"/>
                  </a:moveTo>
                  <a:cubicBezTo>
                    <a:pt x="6894" y="16832"/>
                    <a:pt x="6894" y="16832"/>
                    <a:pt x="6894" y="16832"/>
                  </a:cubicBezTo>
                  <a:cubicBezTo>
                    <a:pt x="17540" y="6261"/>
                    <a:pt x="17540" y="6261"/>
                    <a:pt x="17540" y="6261"/>
                  </a:cubicBezTo>
                  <a:cubicBezTo>
                    <a:pt x="17770" y="6032"/>
                    <a:pt x="18153" y="6032"/>
                    <a:pt x="18383" y="6261"/>
                  </a:cubicBezTo>
                  <a:cubicBezTo>
                    <a:pt x="18613" y="6491"/>
                    <a:pt x="18613" y="6874"/>
                    <a:pt x="18383" y="7104"/>
                  </a:cubicBezTo>
                  <a:lnTo>
                    <a:pt x="7736" y="17674"/>
                  </a:lnTo>
                  <a:close/>
                </a:path>
              </a:pathLst>
            </a:custGeom>
            <a:solidFill>
              <a:srgbClr val="FFFFFF"/>
            </a:solidFill>
            <a:ln w="12700" cap="flat">
              <a:noFill/>
              <a:miter lim="400000"/>
            </a:ln>
            <a:effectLst/>
          </p:spPr>
          <p:txBody>
            <a:bodyPr wrap="square" lIns="45719" tIns="45719" rIns="45719" bIns="45719" numCol="1" anchor="t">
              <a:noAutofit/>
            </a:bodyPr>
            <a:lstStyle/>
            <a:p>
              <a:pPr>
                <a:defRPr>
                  <a:solidFill>
                    <a:srgbClr val="404040"/>
                  </a:solidFill>
                  <a:latin typeface="Microsoft YaHei"/>
                  <a:ea typeface="Microsoft YaHei"/>
                  <a:cs typeface="Microsoft YaHei"/>
                  <a:sym typeface="Microsoft YaHei"/>
                </a:defRPr>
              </a:pPr>
            </a:p>
          </p:txBody>
        </p:sp>
        <p:sp>
          <p:nvSpPr>
            <p:cNvPr id="414" name="Freeform 100"/>
            <p:cNvSpPr/>
            <p:nvPr/>
          </p:nvSpPr>
          <p:spPr>
            <a:xfrm>
              <a:off x="53284" y="385287"/>
              <a:ext cx="316975" cy="316975"/>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3966" y="12848"/>
                  </a:moveTo>
                  <a:lnTo>
                    <a:pt x="13081" y="11964"/>
                  </a:lnTo>
                  <a:lnTo>
                    <a:pt x="21600" y="3445"/>
                  </a:lnTo>
                  <a:lnTo>
                    <a:pt x="18155" y="0"/>
                  </a:lnTo>
                  <a:lnTo>
                    <a:pt x="9636" y="8566"/>
                  </a:lnTo>
                  <a:lnTo>
                    <a:pt x="8752" y="7681"/>
                  </a:lnTo>
                  <a:lnTo>
                    <a:pt x="6750" y="8752"/>
                  </a:lnTo>
                  <a:lnTo>
                    <a:pt x="0" y="19645"/>
                  </a:lnTo>
                  <a:lnTo>
                    <a:pt x="2002" y="21600"/>
                  </a:lnTo>
                  <a:lnTo>
                    <a:pt x="12848" y="14990"/>
                  </a:lnTo>
                  <a:lnTo>
                    <a:pt x="13966" y="12848"/>
                  </a:lnTo>
                  <a:close/>
                </a:path>
              </a:pathLst>
            </a:custGeom>
            <a:solidFill>
              <a:srgbClr val="FFFFFF"/>
            </a:solidFill>
            <a:ln w="12700" cap="flat">
              <a:noFill/>
              <a:miter lim="400000"/>
            </a:ln>
            <a:effectLst/>
          </p:spPr>
          <p:txBody>
            <a:bodyPr wrap="square" lIns="45719" tIns="45719" rIns="45719" bIns="45719" numCol="1" anchor="t">
              <a:noAutofit/>
            </a:bodyPr>
            <a:lstStyle/>
            <a:p>
              <a:pPr>
                <a:defRPr>
                  <a:solidFill>
                    <a:srgbClr val="404040"/>
                  </a:solidFill>
                  <a:latin typeface="Microsoft YaHei"/>
                  <a:ea typeface="Microsoft YaHei"/>
                  <a:cs typeface="Microsoft YaHei"/>
                  <a:sym typeface="Microsoft YaHei"/>
                </a:defRPr>
              </a:pPr>
            </a:p>
          </p:txBody>
        </p:sp>
        <p:sp>
          <p:nvSpPr>
            <p:cNvPr id="415" name="Freeform 101"/>
            <p:cNvSpPr/>
            <p:nvPr/>
          </p:nvSpPr>
          <p:spPr>
            <a:xfrm>
              <a:off x="0" y="0"/>
              <a:ext cx="334736" cy="336785"/>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0800" y="0"/>
                  </a:moveTo>
                  <a:cubicBezTo>
                    <a:pt x="9856" y="0"/>
                    <a:pt x="9017" y="209"/>
                    <a:pt x="8074" y="417"/>
                  </a:cubicBezTo>
                  <a:cubicBezTo>
                    <a:pt x="8179" y="417"/>
                    <a:pt x="8283" y="522"/>
                    <a:pt x="8388" y="626"/>
                  </a:cubicBezTo>
                  <a:cubicBezTo>
                    <a:pt x="12268" y="4487"/>
                    <a:pt x="12268" y="4487"/>
                    <a:pt x="12268" y="4487"/>
                  </a:cubicBezTo>
                  <a:cubicBezTo>
                    <a:pt x="14260" y="6470"/>
                    <a:pt x="14260" y="9704"/>
                    <a:pt x="12268" y="11687"/>
                  </a:cubicBezTo>
                  <a:cubicBezTo>
                    <a:pt x="10276" y="13670"/>
                    <a:pt x="7025" y="13670"/>
                    <a:pt x="5033" y="11687"/>
                  </a:cubicBezTo>
                  <a:cubicBezTo>
                    <a:pt x="1153" y="7826"/>
                    <a:pt x="1153" y="7826"/>
                    <a:pt x="1153" y="7826"/>
                  </a:cubicBezTo>
                  <a:cubicBezTo>
                    <a:pt x="944" y="7617"/>
                    <a:pt x="839" y="7409"/>
                    <a:pt x="629" y="7096"/>
                  </a:cubicBezTo>
                  <a:cubicBezTo>
                    <a:pt x="210" y="8243"/>
                    <a:pt x="0" y="9496"/>
                    <a:pt x="0" y="10852"/>
                  </a:cubicBezTo>
                  <a:cubicBezTo>
                    <a:pt x="0" y="16800"/>
                    <a:pt x="4823" y="21600"/>
                    <a:pt x="10800" y="21600"/>
                  </a:cubicBezTo>
                  <a:cubicBezTo>
                    <a:pt x="16777" y="21600"/>
                    <a:pt x="21600" y="16800"/>
                    <a:pt x="21600" y="10852"/>
                  </a:cubicBezTo>
                  <a:cubicBezTo>
                    <a:pt x="21600" y="4904"/>
                    <a:pt x="16777" y="0"/>
                    <a:pt x="10800" y="0"/>
                  </a:cubicBezTo>
                  <a:close/>
                </a:path>
              </a:pathLst>
            </a:custGeom>
            <a:solidFill>
              <a:srgbClr val="FFFFFF"/>
            </a:solidFill>
            <a:ln w="12700" cap="flat">
              <a:noFill/>
              <a:miter lim="400000"/>
            </a:ln>
            <a:effectLst/>
          </p:spPr>
          <p:txBody>
            <a:bodyPr wrap="square" lIns="45719" tIns="45719" rIns="45719" bIns="45719" numCol="1" anchor="t">
              <a:noAutofit/>
            </a:bodyPr>
            <a:lstStyle/>
            <a:p>
              <a:pPr>
                <a:defRPr>
                  <a:solidFill>
                    <a:srgbClr val="404040"/>
                  </a:solidFill>
                  <a:latin typeface="Microsoft YaHei"/>
                  <a:ea typeface="Microsoft YaHei"/>
                  <a:cs typeface="Microsoft YaHei"/>
                  <a:sym typeface="Microsoft YaHei"/>
                </a:defRPr>
              </a:pPr>
            </a:p>
          </p:txBody>
        </p:sp>
        <p:sp>
          <p:nvSpPr>
            <p:cNvPr id="416" name="Freeform 102"/>
            <p:cNvSpPr/>
            <p:nvPr/>
          </p:nvSpPr>
          <p:spPr>
            <a:xfrm>
              <a:off x="413978" y="400316"/>
              <a:ext cx="294648" cy="292611"/>
            </a:xfrm>
            <a:custGeom>
              <a:avLst/>
              <a:gdLst/>
              <a:ahLst/>
              <a:cxnLst>
                <a:cxn ang="0">
                  <a:pos x="wd2" y="hd2"/>
                </a:cxn>
                <a:cxn ang="5400000">
                  <a:pos x="wd2" y="hd2"/>
                </a:cxn>
                <a:cxn ang="10800000">
                  <a:pos x="wd2" y="hd2"/>
                </a:cxn>
                <a:cxn ang="16200000">
                  <a:pos x="wd2" y="hd2"/>
                </a:cxn>
              </a:cxnLst>
              <a:rect l="0" t="0" r="r" b="b"/>
              <a:pathLst>
                <a:path w="20936" h="20932" fill="norm" stroke="1" extrusionOk="0">
                  <a:moveTo>
                    <a:pt x="18943" y="18929"/>
                  </a:moveTo>
                  <a:cubicBezTo>
                    <a:pt x="21600" y="16374"/>
                    <a:pt x="21600" y="12194"/>
                    <a:pt x="18943" y="9523"/>
                  </a:cubicBezTo>
                  <a:cubicBezTo>
                    <a:pt x="9356" y="0"/>
                    <a:pt x="9356" y="0"/>
                    <a:pt x="9356" y="0"/>
                  </a:cubicBezTo>
                  <a:cubicBezTo>
                    <a:pt x="0" y="9406"/>
                    <a:pt x="0" y="9406"/>
                    <a:pt x="0" y="9406"/>
                  </a:cubicBezTo>
                  <a:cubicBezTo>
                    <a:pt x="9587" y="18929"/>
                    <a:pt x="9587" y="18929"/>
                    <a:pt x="9587" y="18929"/>
                  </a:cubicBezTo>
                  <a:cubicBezTo>
                    <a:pt x="12128" y="21600"/>
                    <a:pt x="16402" y="21600"/>
                    <a:pt x="18943" y="18929"/>
                  </a:cubicBezTo>
                  <a:close/>
                  <a:moveTo>
                    <a:pt x="12590" y="12542"/>
                  </a:moveTo>
                  <a:cubicBezTo>
                    <a:pt x="13630" y="11497"/>
                    <a:pt x="15363" y="11497"/>
                    <a:pt x="16518" y="12542"/>
                  </a:cubicBezTo>
                  <a:cubicBezTo>
                    <a:pt x="17557" y="13703"/>
                    <a:pt x="17557" y="15445"/>
                    <a:pt x="16518" y="16490"/>
                  </a:cubicBezTo>
                  <a:cubicBezTo>
                    <a:pt x="15363" y="17535"/>
                    <a:pt x="13630" y="17535"/>
                    <a:pt x="12590" y="16490"/>
                  </a:cubicBezTo>
                  <a:cubicBezTo>
                    <a:pt x="11551" y="15445"/>
                    <a:pt x="11551" y="13703"/>
                    <a:pt x="12590" y="12542"/>
                  </a:cubicBezTo>
                  <a:close/>
                </a:path>
              </a:pathLst>
            </a:custGeom>
            <a:solidFill>
              <a:srgbClr val="FFFFFF"/>
            </a:solidFill>
            <a:ln w="12700" cap="flat">
              <a:noFill/>
              <a:miter lim="400000"/>
            </a:ln>
            <a:effectLst/>
          </p:spPr>
          <p:txBody>
            <a:bodyPr wrap="square" lIns="45719" tIns="45719" rIns="45719" bIns="45719" numCol="1" anchor="t">
              <a:noAutofit/>
            </a:bodyPr>
            <a:lstStyle/>
            <a:p>
              <a:pPr>
                <a:defRPr>
                  <a:solidFill>
                    <a:srgbClr val="404040"/>
                  </a:solidFill>
                  <a:latin typeface="Microsoft YaHei"/>
                  <a:ea typeface="Microsoft YaHei"/>
                  <a:cs typeface="Microsoft YaHei"/>
                  <a:sym typeface="Microsoft YaHei"/>
                </a:defRPr>
              </a:pPr>
            </a:p>
          </p:txBody>
        </p:sp>
      </p:grpSp>
      <p:grpSp>
        <p:nvGrpSpPr>
          <p:cNvPr id="430" name="Group 11"/>
          <p:cNvGrpSpPr/>
          <p:nvPr/>
        </p:nvGrpSpPr>
        <p:grpSpPr>
          <a:xfrm>
            <a:off x="6277733" y="2357052"/>
            <a:ext cx="296091" cy="248493"/>
            <a:chOff x="0" y="0"/>
            <a:chExt cx="296089" cy="248492"/>
          </a:xfrm>
        </p:grpSpPr>
        <p:sp>
          <p:nvSpPr>
            <p:cNvPr id="418" name="Oval 12"/>
            <p:cNvSpPr/>
            <p:nvPr/>
          </p:nvSpPr>
          <p:spPr>
            <a:xfrm>
              <a:off x="98100" y="0"/>
              <a:ext cx="99889" cy="99219"/>
            </a:xfrm>
            <a:prstGeom prst="ellipse">
              <a:avLst/>
            </a:prstGeom>
            <a:solidFill>
              <a:srgbClr val="FFFFFF"/>
            </a:solidFill>
            <a:ln w="12700" cap="flat">
              <a:noFill/>
              <a:miter lim="400000"/>
            </a:ln>
            <a:effectLst/>
          </p:spPr>
          <p:txBody>
            <a:bodyPr wrap="square" lIns="45719" tIns="45719" rIns="45719" bIns="45719" numCol="1" anchor="t">
              <a:noAutofit/>
            </a:bodyPr>
            <a:lstStyle/>
            <a:p>
              <a:pPr>
                <a:defRPr>
                  <a:solidFill>
                    <a:srgbClr val="404040"/>
                  </a:solidFill>
                  <a:latin typeface="Microsoft YaHei"/>
                  <a:ea typeface="Microsoft YaHei"/>
                  <a:cs typeface="Microsoft YaHei"/>
                  <a:sym typeface="Microsoft YaHei"/>
                </a:defRPr>
              </a:pPr>
            </a:p>
          </p:txBody>
        </p:sp>
        <p:sp>
          <p:nvSpPr>
            <p:cNvPr id="419" name="Freeform 13"/>
            <p:cNvSpPr/>
            <p:nvPr/>
          </p:nvSpPr>
          <p:spPr>
            <a:xfrm>
              <a:off x="68380" y="107262"/>
              <a:ext cx="159330" cy="141231"/>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4400" y="0"/>
                  </a:moveTo>
                  <a:cubicBezTo>
                    <a:pt x="10800" y="5441"/>
                    <a:pt x="10800" y="5441"/>
                    <a:pt x="10800" y="5441"/>
                  </a:cubicBezTo>
                  <a:cubicBezTo>
                    <a:pt x="7200" y="0"/>
                    <a:pt x="7200" y="0"/>
                    <a:pt x="7200" y="0"/>
                  </a:cubicBezTo>
                  <a:cubicBezTo>
                    <a:pt x="2952" y="1705"/>
                    <a:pt x="0" y="6334"/>
                    <a:pt x="0" y="11693"/>
                  </a:cubicBezTo>
                  <a:cubicBezTo>
                    <a:pt x="0" y="19164"/>
                    <a:pt x="0" y="19164"/>
                    <a:pt x="0" y="19164"/>
                  </a:cubicBezTo>
                  <a:cubicBezTo>
                    <a:pt x="0" y="19164"/>
                    <a:pt x="0" y="19164"/>
                    <a:pt x="0" y="19164"/>
                  </a:cubicBezTo>
                  <a:cubicBezTo>
                    <a:pt x="216" y="20544"/>
                    <a:pt x="4968" y="21600"/>
                    <a:pt x="10800" y="21600"/>
                  </a:cubicBezTo>
                  <a:cubicBezTo>
                    <a:pt x="16632" y="21600"/>
                    <a:pt x="21384" y="20544"/>
                    <a:pt x="21600" y="19164"/>
                  </a:cubicBezTo>
                  <a:cubicBezTo>
                    <a:pt x="21600" y="19164"/>
                    <a:pt x="21600" y="19164"/>
                    <a:pt x="21600" y="19164"/>
                  </a:cubicBezTo>
                  <a:cubicBezTo>
                    <a:pt x="21600" y="11693"/>
                    <a:pt x="21600" y="11693"/>
                    <a:pt x="21600" y="11693"/>
                  </a:cubicBezTo>
                  <a:cubicBezTo>
                    <a:pt x="21600" y="6334"/>
                    <a:pt x="18648" y="1705"/>
                    <a:pt x="14400" y="0"/>
                  </a:cubicBezTo>
                  <a:close/>
                </a:path>
              </a:pathLst>
            </a:custGeom>
            <a:solidFill>
              <a:srgbClr val="FFFFFF"/>
            </a:solidFill>
            <a:ln w="12700" cap="flat">
              <a:noFill/>
              <a:miter lim="400000"/>
            </a:ln>
            <a:effectLst/>
          </p:spPr>
          <p:txBody>
            <a:bodyPr wrap="square" lIns="45719" tIns="45719" rIns="45719" bIns="45719" numCol="1" anchor="t">
              <a:noAutofit/>
            </a:bodyPr>
            <a:lstStyle/>
            <a:p>
              <a:pPr>
                <a:defRPr>
                  <a:solidFill>
                    <a:srgbClr val="404040"/>
                  </a:solidFill>
                  <a:latin typeface="Microsoft YaHei"/>
                  <a:ea typeface="Microsoft YaHei"/>
                  <a:cs typeface="Microsoft YaHei"/>
                  <a:sym typeface="Microsoft YaHei"/>
                </a:defRPr>
              </a:pPr>
            </a:p>
          </p:txBody>
        </p:sp>
        <p:sp>
          <p:nvSpPr>
            <p:cNvPr id="420" name="Freeform 14"/>
            <p:cNvSpPr/>
            <p:nvPr/>
          </p:nvSpPr>
          <p:spPr>
            <a:xfrm>
              <a:off x="140558" y="101359"/>
              <a:ext cx="15420" cy="12701"/>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21600" y="0"/>
                  </a:moveTo>
                  <a:cubicBezTo>
                    <a:pt x="17876" y="0"/>
                    <a:pt x="14152" y="0"/>
                    <a:pt x="10428" y="0"/>
                  </a:cubicBezTo>
                  <a:cubicBezTo>
                    <a:pt x="7448" y="0"/>
                    <a:pt x="3724" y="0"/>
                    <a:pt x="0" y="0"/>
                  </a:cubicBezTo>
                  <a:cubicBezTo>
                    <a:pt x="0" y="0"/>
                    <a:pt x="0" y="12000"/>
                    <a:pt x="4469" y="21600"/>
                  </a:cubicBezTo>
                  <a:cubicBezTo>
                    <a:pt x="4469" y="21600"/>
                    <a:pt x="12662" y="21600"/>
                    <a:pt x="17131" y="20400"/>
                  </a:cubicBezTo>
                  <a:cubicBezTo>
                    <a:pt x="17131" y="20400"/>
                    <a:pt x="21600" y="13200"/>
                    <a:pt x="21600" y="0"/>
                  </a:cubicBezTo>
                  <a:close/>
                </a:path>
              </a:pathLst>
            </a:custGeom>
            <a:solidFill>
              <a:srgbClr val="FFFFFF"/>
            </a:solidFill>
            <a:ln w="12700" cap="flat">
              <a:noFill/>
              <a:miter lim="400000"/>
            </a:ln>
            <a:effectLst/>
          </p:spPr>
          <p:txBody>
            <a:bodyPr wrap="square" lIns="45719" tIns="45719" rIns="45719" bIns="45719" numCol="1" anchor="t">
              <a:noAutofit/>
            </a:bodyPr>
            <a:lstStyle/>
            <a:p>
              <a:pPr>
                <a:defRPr>
                  <a:solidFill>
                    <a:srgbClr val="404040"/>
                  </a:solidFill>
                  <a:latin typeface="Microsoft YaHei"/>
                  <a:ea typeface="Microsoft YaHei"/>
                  <a:cs typeface="Microsoft YaHei"/>
                  <a:sym typeface="Microsoft YaHei"/>
                </a:defRPr>
              </a:pPr>
            </a:p>
          </p:txBody>
        </p:sp>
        <p:sp>
          <p:nvSpPr>
            <p:cNvPr id="421" name="Freeform 15"/>
            <p:cNvSpPr/>
            <p:nvPr/>
          </p:nvSpPr>
          <p:spPr>
            <a:xfrm>
              <a:off x="138994" y="113519"/>
              <a:ext cx="18102" cy="23912"/>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5600" y="0"/>
                  </a:moveTo>
                  <a:lnTo>
                    <a:pt x="16533" y="0"/>
                  </a:lnTo>
                  <a:lnTo>
                    <a:pt x="21600" y="12516"/>
                  </a:lnTo>
                  <a:lnTo>
                    <a:pt x="10667" y="21600"/>
                  </a:lnTo>
                  <a:lnTo>
                    <a:pt x="0" y="12516"/>
                  </a:lnTo>
                  <a:lnTo>
                    <a:pt x="5600" y="0"/>
                  </a:lnTo>
                  <a:close/>
                </a:path>
              </a:pathLst>
            </a:custGeom>
            <a:solidFill>
              <a:srgbClr val="FFFFFF"/>
            </a:solidFill>
            <a:ln w="12700" cap="flat">
              <a:noFill/>
              <a:miter lim="400000"/>
            </a:ln>
            <a:effectLst/>
          </p:spPr>
          <p:txBody>
            <a:bodyPr wrap="square" lIns="45719" tIns="45719" rIns="45719" bIns="45719" numCol="1" anchor="t">
              <a:noAutofit/>
            </a:bodyPr>
            <a:lstStyle/>
            <a:p>
              <a:pPr>
                <a:defRPr>
                  <a:solidFill>
                    <a:srgbClr val="404040"/>
                  </a:solidFill>
                  <a:latin typeface="Microsoft YaHei"/>
                  <a:ea typeface="Microsoft YaHei"/>
                  <a:cs typeface="Microsoft YaHei"/>
                  <a:sym typeface="Microsoft YaHei"/>
                </a:defRPr>
              </a:pPr>
            </a:p>
          </p:txBody>
        </p:sp>
        <p:sp>
          <p:nvSpPr>
            <p:cNvPr id="422" name="Freeform 16"/>
            <p:cNvSpPr/>
            <p:nvPr/>
          </p:nvSpPr>
          <p:spPr>
            <a:xfrm>
              <a:off x="53631" y="122681"/>
              <a:ext cx="13185" cy="17878"/>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0251" y="21600"/>
                  </a:moveTo>
                  <a:lnTo>
                    <a:pt x="21600" y="12690"/>
                  </a:lnTo>
                  <a:lnTo>
                    <a:pt x="16475" y="0"/>
                  </a:lnTo>
                  <a:lnTo>
                    <a:pt x="5125" y="0"/>
                  </a:lnTo>
                  <a:lnTo>
                    <a:pt x="0" y="12690"/>
                  </a:lnTo>
                  <a:lnTo>
                    <a:pt x="10251" y="21600"/>
                  </a:lnTo>
                  <a:close/>
                </a:path>
              </a:pathLst>
            </a:custGeom>
            <a:solidFill>
              <a:srgbClr val="FFFFFF"/>
            </a:solidFill>
            <a:ln w="12700" cap="flat">
              <a:noFill/>
              <a:miter lim="400000"/>
            </a:ln>
            <a:effectLst/>
          </p:spPr>
          <p:txBody>
            <a:bodyPr wrap="square" lIns="45719" tIns="45719" rIns="45719" bIns="45719" numCol="1" anchor="t">
              <a:noAutofit/>
            </a:bodyPr>
            <a:lstStyle/>
            <a:p>
              <a:pPr>
                <a:defRPr>
                  <a:solidFill>
                    <a:srgbClr val="404040"/>
                  </a:solidFill>
                  <a:latin typeface="Microsoft YaHei"/>
                  <a:ea typeface="Microsoft YaHei"/>
                  <a:cs typeface="Microsoft YaHei"/>
                  <a:sym typeface="Microsoft YaHei"/>
                </a:defRPr>
              </a:pPr>
            </a:p>
          </p:txBody>
        </p:sp>
        <p:sp>
          <p:nvSpPr>
            <p:cNvPr id="423" name="Freeform 17"/>
            <p:cNvSpPr/>
            <p:nvPr/>
          </p:nvSpPr>
          <p:spPr>
            <a:xfrm>
              <a:off x="-1" y="117765"/>
              <a:ext cx="86482" cy="106146"/>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20010" y="0"/>
                  </a:moveTo>
                  <a:cubicBezTo>
                    <a:pt x="14974" y="5508"/>
                    <a:pt x="14974" y="5508"/>
                    <a:pt x="14974" y="5508"/>
                  </a:cubicBezTo>
                  <a:cubicBezTo>
                    <a:pt x="9939" y="0"/>
                    <a:pt x="9939" y="0"/>
                    <a:pt x="9939" y="0"/>
                  </a:cubicBezTo>
                  <a:cubicBezTo>
                    <a:pt x="4240" y="1728"/>
                    <a:pt x="0" y="6264"/>
                    <a:pt x="0" y="11664"/>
                  </a:cubicBezTo>
                  <a:cubicBezTo>
                    <a:pt x="0" y="19116"/>
                    <a:pt x="0" y="19116"/>
                    <a:pt x="0" y="19116"/>
                  </a:cubicBezTo>
                  <a:cubicBezTo>
                    <a:pt x="0" y="19116"/>
                    <a:pt x="0" y="19116"/>
                    <a:pt x="0" y="19116"/>
                  </a:cubicBezTo>
                  <a:cubicBezTo>
                    <a:pt x="265" y="20412"/>
                    <a:pt x="6891" y="21600"/>
                    <a:pt x="14974" y="21600"/>
                  </a:cubicBezTo>
                  <a:cubicBezTo>
                    <a:pt x="15107" y="21600"/>
                    <a:pt x="15107" y="21600"/>
                    <a:pt x="15239" y="21600"/>
                  </a:cubicBezTo>
                  <a:cubicBezTo>
                    <a:pt x="15239" y="13392"/>
                    <a:pt x="15239" y="13392"/>
                    <a:pt x="15239" y="13392"/>
                  </a:cubicBezTo>
                  <a:cubicBezTo>
                    <a:pt x="15239" y="8424"/>
                    <a:pt x="17625" y="3888"/>
                    <a:pt x="21600" y="648"/>
                  </a:cubicBezTo>
                  <a:cubicBezTo>
                    <a:pt x="21070" y="432"/>
                    <a:pt x="20540" y="216"/>
                    <a:pt x="20010" y="0"/>
                  </a:cubicBezTo>
                  <a:close/>
                </a:path>
              </a:pathLst>
            </a:custGeom>
            <a:solidFill>
              <a:srgbClr val="FFFFFF"/>
            </a:solidFill>
            <a:ln w="12700" cap="flat">
              <a:noFill/>
              <a:miter lim="400000"/>
            </a:ln>
            <a:effectLst/>
          </p:spPr>
          <p:txBody>
            <a:bodyPr wrap="square" lIns="45719" tIns="45719" rIns="45719" bIns="45719" numCol="1" anchor="t">
              <a:noAutofit/>
            </a:bodyPr>
            <a:lstStyle/>
            <a:p>
              <a:pPr>
                <a:defRPr>
                  <a:solidFill>
                    <a:srgbClr val="404040"/>
                  </a:solidFill>
                  <a:latin typeface="Microsoft YaHei"/>
                  <a:ea typeface="Microsoft YaHei"/>
                  <a:cs typeface="Microsoft YaHei"/>
                  <a:sym typeface="Microsoft YaHei"/>
                </a:defRPr>
              </a:pPr>
            </a:p>
          </p:txBody>
        </p:sp>
        <p:sp>
          <p:nvSpPr>
            <p:cNvPr id="424" name="Freeform 18"/>
            <p:cNvSpPr/>
            <p:nvPr/>
          </p:nvSpPr>
          <p:spPr>
            <a:xfrm>
              <a:off x="53887" y="111750"/>
              <a:ext cx="12701" cy="12701"/>
            </a:xfrm>
            <a:custGeom>
              <a:avLst/>
              <a:gdLst/>
              <a:ahLst/>
              <a:cxnLst>
                <a:cxn ang="0">
                  <a:pos x="wd2" y="hd2"/>
                </a:cxn>
                <a:cxn ang="5400000">
                  <a:pos x="wd2" y="hd2"/>
                </a:cxn>
                <a:cxn ang="10800000">
                  <a:pos x="wd2" y="hd2"/>
                </a:cxn>
                <a:cxn ang="16200000">
                  <a:pos x="wd2" y="hd2"/>
                </a:cxn>
              </a:cxnLst>
              <a:rect l="0" t="0" r="r" b="b"/>
              <a:pathLst>
                <a:path w="19923" h="21600" fill="norm" stroke="1" extrusionOk="0">
                  <a:moveTo>
                    <a:pt x="16042" y="21600"/>
                  </a:moveTo>
                  <a:cubicBezTo>
                    <a:pt x="16042" y="21600"/>
                    <a:pt x="20738" y="13292"/>
                    <a:pt x="19799" y="0"/>
                  </a:cubicBezTo>
                  <a:cubicBezTo>
                    <a:pt x="16981" y="0"/>
                    <a:pt x="13225" y="0"/>
                    <a:pt x="9468" y="0"/>
                  </a:cubicBezTo>
                  <a:cubicBezTo>
                    <a:pt x="6651" y="0"/>
                    <a:pt x="2895" y="0"/>
                    <a:pt x="77" y="0"/>
                  </a:cubicBezTo>
                  <a:cubicBezTo>
                    <a:pt x="77" y="0"/>
                    <a:pt x="-862" y="13292"/>
                    <a:pt x="3834" y="21600"/>
                  </a:cubicBezTo>
                  <a:cubicBezTo>
                    <a:pt x="3834" y="21600"/>
                    <a:pt x="12286" y="21600"/>
                    <a:pt x="16042" y="21600"/>
                  </a:cubicBezTo>
                  <a:close/>
                </a:path>
              </a:pathLst>
            </a:custGeom>
            <a:solidFill>
              <a:srgbClr val="FFFFFF"/>
            </a:solidFill>
            <a:ln w="12700" cap="flat">
              <a:noFill/>
              <a:miter lim="400000"/>
            </a:ln>
            <a:effectLst/>
          </p:spPr>
          <p:txBody>
            <a:bodyPr wrap="square" lIns="45719" tIns="45719" rIns="45719" bIns="45719" numCol="1" anchor="t">
              <a:noAutofit/>
            </a:bodyPr>
            <a:lstStyle/>
            <a:p>
              <a:pPr>
                <a:defRPr>
                  <a:solidFill>
                    <a:srgbClr val="404040"/>
                  </a:solidFill>
                  <a:latin typeface="Microsoft YaHei"/>
                  <a:ea typeface="Microsoft YaHei"/>
                  <a:cs typeface="Microsoft YaHei"/>
                  <a:sym typeface="Microsoft YaHei"/>
                </a:defRPr>
              </a:pPr>
            </a:p>
          </p:txBody>
        </p:sp>
        <p:sp>
          <p:nvSpPr>
            <p:cNvPr id="425" name="Oval 19"/>
            <p:cNvSpPr/>
            <p:nvPr/>
          </p:nvSpPr>
          <p:spPr>
            <a:xfrm>
              <a:off x="22793" y="37095"/>
              <a:ext cx="74191" cy="74861"/>
            </a:xfrm>
            <a:prstGeom prst="ellipse">
              <a:avLst/>
            </a:prstGeom>
            <a:solidFill>
              <a:srgbClr val="FFFFFF"/>
            </a:solidFill>
            <a:ln w="12700" cap="flat">
              <a:noFill/>
              <a:miter lim="400000"/>
            </a:ln>
            <a:effectLst/>
          </p:spPr>
          <p:txBody>
            <a:bodyPr wrap="square" lIns="45719" tIns="45719" rIns="45719" bIns="45719" numCol="1" anchor="t">
              <a:noAutofit/>
            </a:bodyPr>
            <a:lstStyle/>
            <a:p>
              <a:pPr>
                <a:defRPr>
                  <a:solidFill>
                    <a:srgbClr val="404040"/>
                  </a:solidFill>
                  <a:latin typeface="Microsoft YaHei"/>
                  <a:ea typeface="Microsoft YaHei"/>
                  <a:cs typeface="Microsoft YaHei"/>
                  <a:sym typeface="Microsoft YaHei"/>
                </a:defRPr>
              </a:pPr>
            </a:p>
          </p:txBody>
        </p:sp>
        <p:sp>
          <p:nvSpPr>
            <p:cNvPr id="426" name="Freeform 20"/>
            <p:cNvSpPr/>
            <p:nvPr/>
          </p:nvSpPr>
          <p:spPr>
            <a:xfrm>
              <a:off x="230094" y="111750"/>
              <a:ext cx="12701" cy="12701"/>
            </a:xfrm>
            <a:custGeom>
              <a:avLst/>
              <a:gdLst/>
              <a:ahLst/>
              <a:cxnLst>
                <a:cxn ang="0">
                  <a:pos x="wd2" y="hd2"/>
                </a:cxn>
                <a:cxn ang="5400000">
                  <a:pos x="wd2" y="hd2"/>
                </a:cxn>
                <a:cxn ang="10800000">
                  <a:pos x="wd2" y="hd2"/>
                </a:cxn>
                <a:cxn ang="16200000">
                  <a:pos x="wd2" y="hd2"/>
                </a:cxn>
              </a:cxnLst>
              <a:rect l="0" t="0" r="r" b="b"/>
              <a:pathLst>
                <a:path w="20698" h="21600" fill="norm" stroke="1" extrusionOk="0">
                  <a:moveTo>
                    <a:pt x="16771" y="21600"/>
                  </a:moveTo>
                  <a:cubicBezTo>
                    <a:pt x="16771" y="21600"/>
                    <a:pt x="20698" y="13292"/>
                    <a:pt x="20698" y="0"/>
                  </a:cubicBezTo>
                  <a:cubicBezTo>
                    <a:pt x="17753" y="0"/>
                    <a:pt x="13825" y="0"/>
                    <a:pt x="9898" y="0"/>
                  </a:cubicBezTo>
                  <a:cubicBezTo>
                    <a:pt x="6953" y="0"/>
                    <a:pt x="3025" y="0"/>
                    <a:pt x="80" y="0"/>
                  </a:cubicBezTo>
                  <a:cubicBezTo>
                    <a:pt x="80" y="0"/>
                    <a:pt x="-902" y="13292"/>
                    <a:pt x="4007" y="21600"/>
                  </a:cubicBezTo>
                  <a:cubicBezTo>
                    <a:pt x="4007" y="21600"/>
                    <a:pt x="11862" y="21600"/>
                    <a:pt x="16771" y="21600"/>
                  </a:cubicBezTo>
                  <a:close/>
                </a:path>
              </a:pathLst>
            </a:custGeom>
            <a:solidFill>
              <a:srgbClr val="FFFFFF"/>
            </a:solidFill>
            <a:ln w="12700" cap="flat">
              <a:noFill/>
              <a:miter lim="400000"/>
            </a:ln>
            <a:effectLst/>
          </p:spPr>
          <p:txBody>
            <a:bodyPr wrap="square" lIns="45719" tIns="45719" rIns="45719" bIns="45719" numCol="1" anchor="t">
              <a:noAutofit/>
            </a:bodyPr>
            <a:lstStyle/>
            <a:p>
              <a:pPr>
                <a:defRPr>
                  <a:solidFill>
                    <a:srgbClr val="404040"/>
                  </a:solidFill>
                  <a:latin typeface="Microsoft YaHei"/>
                  <a:ea typeface="Microsoft YaHei"/>
                  <a:cs typeface="Microsoft YaHei"/>
                  <a:sym typeface="Microsoft YaHei"/>
                </a:defRPr>
              </a:pPr>
            </a:p>
          </p:txBody>
        </p:sp>
        <p:sp>
          <p:nvSpPr>
            <p:cNvPr id="427" name="Freeform 21"/>
            <p:cNvSpPr/>
            <p:nvPr/>
          </p:nvSpPr>
          <p:spPr>
            <a:xfrm>
              <a:off x="229274" y="122681"/>
              <a:ext cx="13185" cy="17878"/>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1349" y="21600"/>
                  </a:moveTo>
                  <a:lnTo>
                    <a:pt x="21600" y="12690"/>
                  </a:lnTo>
                  <a:lnTo>
                    <a:pt x="17207" y="0"/>
                  </a:lnTo>
                  <a:lnTo>
                    <a:pt x="5858" y="0"/>
                  </a:lnTo>
                  <a:lnTo>
                    <a:pt x="0" y="12690"/>
                  </a:lnTo>
                  <a:lnTo>
                    <a:pt x="11349" y="21600"/>
                  </a:lnTo>
                  <a:close/>
                </a:path>
              </a:pathLst>
            </a:custGeom>
            <a:solidFill>
              <a:srgbClr val="FFFFFF"/>
            </a:solidFill>
            <a:ln w="12700" cap="flat">
              <a:noFill/>
              <a:miter lim="400000"/>
            </a:ln>
            <a:effectLst/>
          </p:spPr>
          <p:txBody>
            <a:bodyPr wrap="square" lIns="45719" tIns="45719" rIns="45719" bIns="45719" numCol="1" anchor="t">
              <a:noAutofit/>
            </a:bodyPr>
            <a:lstStyle/>
            <a:p>
              <a:pPr>
                <a:defRPr>
                  <a:solidFill>
                    <a:srgbClr val="404040"/>
                  </a:solidFill>
                  <a:latin typeface="Microsoft YaHei"/>
                  <a:ea typeface="Microsoft YaHei"/>
                  <a:cs typeface="Microsoft YaHei"/>
                  <a:sym typeface="Microsoft YaHei"/>
                </a:defRPr>
              </a:pPr>
            </a:p>
          </p:txBody>
        </p:sp>
        <p:sp>
          <p:nvSpPr>
            <p:cNvPr id="428" name="Oval 22"/>
            <p:cNvSpPr/>
            <p:nvPr/>
          </p:nvSpPr>
          <p:spPr>
            <a:xfrm>
              <a:off x="198883" y="37095"/>
              <a:ext cx="74415" cy="74861"/>
            </a:xfrm>
            <a:prstGeom prst="ellipse">
              <a:avLst/>
            </a:prstGeom>
            <a:solidFill>
              <a:srgbClr val="FFFFFF"/>
            </a:solidFill>
            <a:ln w="12700" cap="flat">
              <a:noFill/>
              <a:miter lim="400000"/>
            </a:ln>
            <a:effectLst/>
          </p:spPr>
          <p:txBody>
            <a:bodyPr wrap="square" lIns="45719" tIns="45719" rIns="45719" bIns="45719" numCol="1" anchor="t">
              <a:noAutofit/>
            </a:bodyPr>
            <a:lstStyle/>
            <a:p>
              <a:pPr>
                <a:defRPr>
                  <a:solidFill>
                    <a:srgbClr val="404040"/>
                  </a:solidFill>
                  <a:latin typeface="Microsoft YaHei"/>
                  <a:ea typeface="Microsoft YaHei"/>
                  <a:cs typeface="Microsoft YaHei"/>
                  <a:sym typeface="Microsoft YaHei"/>
                </a:defRPr>
              </a:pPr>
            </a:p>
          </p:txBody>
        </p:sp>
        <p:sp>
          <p:nvSpPr>
            <p:cNvPr id="429" name="Freeform 23"/>
            <p:cNvSpPr/>
            <p:nvPr/>
          </p:nvSpPr>
          <p:spPr>
            <a:xfrm>
              <a:off x="209609" y="117765"/>
              <a:ext cx="86481" cy="106146"/>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1661" y="0"/>
                  </a:moveTo>
                  <a:cubicBezTo>
                    <a:pt x="6626" y="5508"/>
                    <a:pt x="6626" y="5508"/>
                    <a:pt x="6626" y="5508"/>
                  </a:cubicBezTo>
                  <a:cubicBezTo>
                    <a:pt x="1590" y="0"/>
                    <a:pt x="1590" y="0"/>
                    <a:pt x="1590" y="0"/>
                  </a:cubicBezTo>
                  <a:cubicBezTo>
                    <a:pt x="1060" y="216"/>
                    <a:pt x="530" y="432"/>
                    <a:pt x="0" y="648"/>
                  </a:cubicBezTo>
                  <a:cubicBezTo>
                    <a:pt x="3975" y="3888"/>
                    <a:pt x="6361" y="8424"/>
                    <a:pt x="6361" y="13392"/>
                  </a:cubicBezTo>
                  <a:cubicBezTo>
                    <a:pt x="6361" y="21600"/>
                    <a:pt x="6361" y="21600"/>
                    <a:pt x="6361" y="21600"/>
                  </a:cubicBezTo>
                  <a:cubicBezTo>
                    <a:pt x="6493" y="21600"/>
                    <a:pt x="6493" y="21600"/>
                    <a:pt x="6626" y="21600"/>
                  </a:cubicBezTo>
                  <a:cubicBezTo>
                    <a:pt x="14709" y="21600"/>
                    <a:pt x="21335" y="20412"/>
                    <a:pt x="21600" y="19116"/>
                  </a:cubicBezTo>
                  <a:cubicBezTo>
                    <a:pt x="21600" y="19116"/>
                    <a:pt x="21600" y="19116"/>
                    <a:pt x="21600" y="19116"/>
                  </a:cubicBezTo>
                  <a:cubicBezTo>
                    <a:pt x="21600" y="11664"/>
                    <a:pt x="21600" y="11664"/>
                    <a:pt x="21600" y="11664"/>
                  </a:cubicBezTo>
                  <a:cubicBezTo>
                    <a:pt x="21600" y="6264"/>
                    <a:pt x="17360" y="1728"/>
                    <a:pt x="11661" y="0"/>
                  </a:cubicBezTo>
                  <a:close/>
                </a:path>
              </a:pathLst>
            </a:custGeom>
            <a:solidFill>
              <a:srgbClr val="FFFFFF"/>
            </a:solidFill>
            <a:ln w="12700" cap="flat">
              <a:noFill/>
              <a:miter lim="400000"/>
            </a:ln>
            <a:effectLst/>
          </p:spPr>
          <p:txBody>
            <a:bodyPr wrap="square" lIns="45719" tIns="45719" rIns="45719" bIns="45719" numCol="1" anchor="t">
              <a:noAutofit/>
            </a:bodyPr>
            <a:lstStyle/>
            <a:p>
              <a:pPr>
                <a:defRPr>
                  <a:solidFill>
                    <a:srgbClr val="404040"/>
                  </a:solidFill>
                  <a:latin typeface="Microsoft YaHei"/>
                  <a:ea typeface="Microsoft YaHei"/>
                  <a:cs typeface="Microsoft YaHei"/>
                  <a:sym typeface="Microsoft YaHei"/>
                </a:defRPr>
              </a:pPr>
            </a:p>
          </p:txBody>
        </p:sp>
      </p:grpSp>
      <p:grpSp>
        <p:nvGrpSpPr>
          <p:cNvPr id="436" name="Group 78"/>
          <p:cNvGrpSpPr/>
          <p:nvPr/>
        </p:nvGrpSpPr>
        <p:grpSpPr>
          <a:xfrm>
            <a:off x="4620990" y="2232095"/>
            <a:ext cx="523091" cy="459142"/>
            <a:chOff x="0" y="0"/>
            <a:chExt cx="523090" cy="459140"/>
          </a:xfrm>
        </p:grpSpPr>
        <p:sp>
          <p:nvSpPr>
            <p:cNvPr id="431" name="Freeform 82"/>
            <p:cNvSpPr/>
            <p:nvPr/>
          </p:nvSpPr>
          <p:spPr>
            <a:xfrm>
              <a:off x="21543" y="37172"/>
              <a:ext cx="377959" cy="390197"/>
            </a:xfrm>
            <a:custGeom>
              <a:avLst/>
              <a:gdLst/>
              <a:ahLst/>
              <a:cxnLst>
                <a:cxn ang="0">
                  <a:pos x="wd2" y="hd2"/>
                </a:cxn>
                <a:cxn ang="5400000">
                  <a:pos x="wd2" y="hd2"/>
                </a:cxn>
                <a:cxn ang="10800000">
                  <a:pos x="wd2" y="hd2"/>
                </a:cxn>
                <a:cxn ang="16200000">
                  <a:pos x="wd2" y="hd2"/>
                </a:cxn>
              </a:cxnLst>
              <a:rect l="0" t="0" r="r" b="b"/>
              <a:pathLst>
                <a:path w="20732" h="21560" fill="norm" stroke="1" extrusionOk="0">
                  <a:moveTo>
                    <a:pt x="17114" y="2841"/>
                  </a:moveTo>
                  <a:cubicBezTo>
                    <a:pt x="16742" y="2466"/>
                    <a:pt x="16742" y="2466"/>
                    <a:pt x="16742" y="2466"/>
                  </a:cubicBezTo>
                  <a:cubicBezTo>
                    <a:pt x="15678" y="2090"/>
                    <a:pt x="15678" y="2090"/>
                    <a:pt x="15678" y="2090"/>
                  </a:cubicBezTo>
                  <a:cubicBezTo>
                    <a:pt x="15625" y="2358"/>
                    <a:pt x="15625" y="2358"/>
                    <a:pt x="15625" y="2358"/>
                  </a:cubicBezTo>
                  <a:cubicBezTo>
                    <a:pt x="15146" y="2090"/>
                    <a:pt x="15146" y="2090"/>
                    <a:pt x="15146" y="2090"/>
                  </a:cubicBezTo>
                  <a:cubicBezTo>
                    <a:pt x="14880" y="1930"/>
                    <a:pt x="14880" y="1930"/>
                    <a:pt x="14880" y="1930"/>
                  </a:cubicBezTo>
                  <a:cubicBezTo>
                    <a:pt x="14880" y="1930"/>
                    <a:pt x="14454" y="1983"/>
                    <a:pt x="14507" y="2037"/>
                  </a:cubicBezTo>
                  <a:cubicBezTo>
                    <a:pt x="14507" y="2090"/>
                    <a:pt x="13869" y="1608"/>
                    <a:pt x="13869" y="1608"/>
                  </a:cubicBezTo>
                  <a:cubicBezTo>
                    <a:pt x="13390" y="1608"/>
                    <a:pt x="13390" y="1608"/>
                    <a:pt x="13390" y="1608"/>
                  </a:cubicBezTo>
                  <a:cubicBezTo>
                    <a:pt x="12911" y="1340"/>
                    <a:pt x="12911" y="1340"/>
                    <a:pt x="12911" y="1340"/>
                  </a:cubicBezTo>
                  <a:cubicBezTo>
                    <a:pt x="12699" y="1394"/>
                    <a:pt x="12699" y="1394"/>
                    <a:pt x="12699" y="1394"/>
                  </a:cubicBezTo>
                  <a:cubicBezTo>
                    <a:pt x="12326" y="1072"/>
                    <a:pt x="12326" y="1072"/>
                    <a:pt x="12326" y="1072"/>
                  </a:cubicBezTo>
                  <a:cubicBezTo>
                    <a:pt x="11954" y="1394"/>
                    <a:pt x="11954" y="1394"/>
                    <a:pt x="11954" y="1394"/>
                  </a:cubicBezTo>
                  <a:cubicBezTo>
                    <a:pt x="11954" y="1554"/>
                    <a:pt x="11954" y="1554"/>
                    <a:pt x="11954" y="1554"/>
                  </a:cubicBezTo>
                  <a:cubicBezTo>
                    <a:pt x="11422" y="1394"/>
                    <a:pt x="11422" y="1394"/>
                    <a:pt x="11422" y="1394"/>
                  </a:cubicBezTo>
                  <a:cubicBezTo>
                    <a:pt x="11209" y="1501"/>
                    <a:pt x="11209" y="1501"/>
                    <a:pt x="11209" y="1501"/>
                  </a:cubicBezTo>
                  <a:cubicBezTo>
                    <a:pt x="10890" y="1072"/>
                    <a:pt x="10890" y="1072"/>
                    <a:pt x="10890" y="1072"/>
                  </a:cubicBezTo>
                  <a:cubicBezTo>
                    <a:pt x="10198" y="1072"/>
                    <a:pt x="10198" y="1072"/>
                    <a:pt x="10198" y="1072"/>
                  </a:cubicBezTo>
                  <a:cubicBezTo>
                    <a:pt x="9560" y="911"/>
                    <a:pt x="9560" y="911"/>
                    <a:pt x="9560" y="911"/>
                  </a:cubicBezTo>
                  <a:cubicBezTo>
                    <a:pt x="9294" y="750"/>
                    <a:pt x="9294" y="750"/>
                    <a:pt x="9294" y="750"/>
                  </a:cubicBezTo>
                  <a:cubicBezTo>
                    <a:pt x="8868" y="911"/>
                    <a:pt x="8868" y="911"/>
                    <a:pt x="8868" y="911"/>
                  </a:cubicBezTo>
                  <a:cubicBezTo>
                    <a:pt x="8762" y="804"/>
                    <a:pt x="8762" y="804"/>
                    <a:pt x="8762" y="804"/>
                  </a:cubicBezTo>
                  <a:cubicBezTo>
                    <a:pt x="9560" y="482"/>
                    <a:pt x="9560" y="482"/>
                    <a:pt x="9560" y="482"/>
                  </a:cubicBezTo>
                  <a:cubicBezTo>
                    <a:pt x="9719" y="161"/>
                    <a:pt x="9719" y="161"/>
                    <a:pt x="9719" y="161"/>
                  </a:cubicBezTo>
                  <a:cubicBezTo>
                    <a:pt x="9240" y="214"/>
                    <a:pt x="9240" y="214"/>
                    <a:pt x="9240" y="214"/>
                  </a:cubicBezTo>
                  <a:cubicBezTo>
                    <a:pt x="9506" y="0"/>
                    <a:pt x="9506" y="0"/>
                    <a:pt x="9506" y="0"/>
                  </a:cubicBezTo>
                  <a:cubicBezTo>
                    <a:pt x="8974" y="107"/>
                    <a:pt x="8974" y="107"/>
                    <a:pt x="8974" y="107"/>
                  </a:cubicBezTo>
                  <a:cubicBezTo>
                    <a:pt x="8815" y="375"/>
                    <a:pt x="8815" y="375"/>
                    <a:pt x="8815" y="375"/>
                  </a:cubicBezTo>
                  <a:cubicBezTo>
                    <a:pt x="8655" y="536"/>
                    <a:pt x="8655" y="536"/>
                    <a:pt x="8655" y="536"/>
                  </a:cubicBezTo>
                  <a:cubicBezTo>
                    <a:pt x="8496" y="322"/>
                    <a:pt x="8496" y="322"/>
                    <a:pt x="8496" y="322"/>
                  </a:cubicBezTo>
                  <a:cubicBezTo>
                    <a:pt x="8070" y="375"/>
                    <a:pt x="8070" y="375"/>
                    <a:pt x="8070" y="375"/>
                  </a:cubicBezTo>
                  <a:cubicBezTo>
                    <a:pt x="8070" y="375"/>
                    <a:pt x="7857" y="643"/>
                    <a:pt x="7857" y="643"/>
                  </a:cubicBezTo>
                  <a:cubicBezTo>
                    <a:pt x="7804" y="697"/>
                    <a:pt x="7378" y="804"/>
                    <a:pt x="7325" y="804"/>
                  </a:cubicBezTo>
                  <a:cubicBezTo>
                    <a:pt x="7325" y="858"/>
                    <a:pt x="7006" y="1179"/>
                    <a:pt x="6899" y="1233"/>
                  </a:cubicBezTo>
                  <a:cubicBezTo>
                    <a:pt x="6793" y="1286"/>
                    <a:pt x="6367" y="1394"/>
                    <a:pt x="6314" y="1447"/>
                  </a:cubicBezTo>
                  <a:cubicBezTo>
                    <a:pt x="6261" y="1501"/>
                    <a:pt x="6101" y="1715"/>
                    <a:pt x="6048" y="1769"/>
                  </a:cubicBezTo>
                  <a:cubicBezTo>
                    <a:pt x="6048" y="1822"/>
                    <a:pt x="5942" y="2037"/>
                    <a:pt x="5942" y="2090"/>
                  </a:cubicBezTo>
                  <a:cubicBezTo>
                    <a:pt x="5889" y="2144"/>
                    <a:pt x="5623" y="2358"/>
                    <a:pt x="5676" y="2198"/>
                  </a:cubicBezTo>
                  <a:cubicBezTo>
                    <a:pt x="5729" y="2090"/>
                    <a:pt x="5889" y="1876"/>
                    <a:pt x="5889" y="1822"/>
                  </a:cubicBezTo>
                  <a:cubicBezTo>
                    <a:pt x="5942" y="1769"/>
                    <a:pt x="5995" y="1662"/>
                    <a:pt x="5995" y="1608"/>
                  </a:cubicBezTo>
                  <a:cubicBezTo>
                    <a:pt x="5995" y="1501"/>
                    <a:pt x="5995" y="1394"/>
                    <a:pt x="5995" y="1394"/>
                  </a:cubicBezTo>
                  <a:cubicBezTo>
                    <a:pt x="6048" y="1286"/>
                    <a:pt x="6048" y="1286"/>
                    <a:pt x="6048" y="1286"/>
                  </a:cubicBezTo>
                  <a:cubicBezTo>
                    <a:pt x="5676" y="1394"/>
                    <a:pt x="5676" y="1394"/>
                    <a:pt x="5676" y="1394"/>
                  </a:cubicBezTo>
                  <a:cubicBezTo>
                    <a:pt x="5676" y="1394"/>
                    <a:pt x="5782" y="1394"/>
                    <a:pt x="5623" y="1554"/>
                  </a:cubicBezTo>
                  <a:cubicBezTo>
                    <a:pt x="5516" y="1715"/>
                    <a:pt x="5303" y="1876"/>
                    <a:pt x="5303" y="1930"/>
                  </a:cubicBezTo>
                  <a:cubicBezTo>
                    <a:pt x="5250" y="1930"/>
                    <a:pt x="5197" y="2037"/>
                    <a:pt x="5091" y="2144"/>
                  </a:cubicBezTo>
                  <a:cubicBezTo>
                    <a:pt x="4931" y="2198"/>
                    <a:pt x="4825" y="2305"/>
                    <a:pt x="4825" y="2305"/>
                  </a:cubicBezTo>
                  <a:cubicBezTo>
                    <a:pt x="4931" y="2412"/>
                    <a:pt x="4931" y="2412"/>
                    <a:pt x="4931" y="2412"/>
                  </a:cubicBezTo>
                  <a:cubicBezTo>
                    <a:pt x="5197" y="2358"/>
                    <a:pt x="5197" y="2358"/>
                    <a:pt x="5197" y="2358"/>
                  </a:cubicBezTo>
                  <a:cubicBezTo>
                    <a:pt x="5144" y="2466"/>
                    <a:pt x="5144" y="2466"/>
                    <a:pt x="5144" y="2466"/>
                  </a:cubicBezTo>
                  <a:cubicBezTo>
                    <a:pt x="5144" y="2466"/>
                    <a:pt x="5091" y="2519"/>
                    <a:pt x="5091" y="2573"/>
                  </a:cubicBezTo>
                  <a:cubicBezTo>
                    <a:pt x="5144" y="2680"/>
                    <a:pt x="5250" y="2733"/>
                    <a:pt x="5250" y="2733"/>
                  </a:cubicBezTo>
                  <a:cubicBezTo>
                    <a:pt x="5091" y="2841"/>
                    <a:pt x="5091" y="2841"/>
                    <a:pt x="5091" y="2841"/>
                  </a:cubicBezTo>
                  <a:cubicBezTo>
                    <a:pt x="5091" y="2841"/>
                    <a:pt x="4878" y="2948"/>
                    <a:pt x="4825" y="3001"/>
                  </a:cubicBezTo>
                  <a:cubicBezTo>
                    <a:pt x="4825" y="3055"/>
                    <a:pt x="4771" y="3216"/>
                    <a:pt x="4771" y="3216"/>
                  </a:cubicBezTo>
                  <a:cubicBezTo>
                    <a:pt x="4612" y="3055"/>
                    <a:pt x="4612" y="3055"/>
                    <a:pt x="4612" y="3055"/>
                  </a:cubicBezTo>
                  <a:cubicBezTo>
                    <a:pt x="4612" y="3055"/>
                    <a:pt x="4612" y="2948"/>
                    <a:pt x="4718" y="2894"/>
                  </a:cubicBezTo>
                  <a:cubicBezTo>
                    <a:pt x="4771" y="2787"/>
                    <a:pt x="4665" y="2841"/>
                    <a:pt x="4771" y="2733"/>
                  </a:cubicBezTo>
                  <a:cubicBezTo>
                    <a:pt x="4931" y="2573"/>
                    <a:pt x="4931" y="2573"/>
                    <a:pt x="4931" y="2573"/>
                  </a:cubicBezTo>
                  <a:cubicBezTo>
                    <a:pt x="4931" y="2573"/>
                    <a:pt x="5037" y="2466"/>
                    <a:pt x="4984" y="2466"/>
                  </a:cubicBezTo>
                  <a:cubicBezTo>
                    <a:pt x="4931" y="2466"/>
                    <a:pt x="4718" y="2466"/>
                    <a:pt x="4718" y="2466"/>
                  </a:cubicBezTo>
                  <a:cubicBezTo>
                    <a:pt x="4718" y="2466"/>
                    <a:pt x="4665" y="2626"/>
                    <a:pt x="4612" y="2680"/>
                  </a:cubicBezTo>
                  <a:cubicBezTo>
                    <a:pt x="4559" y="2733"/>
                    <a:pt x="4399" y="2948"/>
                    <a:pt x="4399" y="2948"/>
                  </a:cubicBezTo>
                  <a:cubicBezTo>
                    <a:pt x="4080" y="3055"/>
                    <a:pt x="4080" y="3055"/>
                    <a:pt x="4080" y="3055"/>
                  </a:cubicBezTo>
                  <a:cubicBezTo>
                    <a:pt x="4080" y="2948"/>
                    <a:pt x="4186" y="2948"/>
                    <a:pt x="4186" y="2841"/>
                  </a:cubicBezTo>
                  <a:cubicBezTo>
                    <a:pt x="4239" y="2787"/>
                    <a:pt x="4399" y="2680"/>
                    <a:pt x="4452" y="2626"/>
                  </a:cubicBezTo>
                  <a:cubicBezTo>
                    <a:pt x="4505" y="2519"/>
                    <a:pt x="4452" y="2626"/>
                    <a:pt x="4505" y="2519"/>
                  </a:cubicBezTo>
                  <a:cubicBezTo>
                    <a:pt x="4505" y="2466"/>
                    <a:pt x="4559" y="2305"/>
                    <a:pt x="4665" y="2251"/>
                  </a:cubicBezTo>
                  <a:cubicBezTo>
                    <a:pt x="4718" y="2251"/>
                    <a:pt x="4878" y="2090"/>
                    <a:pt x="4878" y="2090"/>
                  </a:cubicBezTo>
                  <a:cubicBezTo>
                    <a:pt x="5037" y="1930"/>
                    <a:pt x="5037" y="1930"/>
                    <a:pt x="5037" y="1930"/>
                  </a:cubicBezTo>
                  <a:cubicBezTo>
                    <a:pt x="5250" y="1769"/>
                    <a:pt x="5250" y="1769"/>
                    <a:pt x="5250" y="1769"/>
                  </a:cubicBezTo>
                  <a:cubicBezTo>
                    <a:pt x="5516" y="1501"/>
                    <a:pt x="5516" y="1501"/>
                    <a:pt x="5516" y="1501"/>
                  </a:cubicBezTo>
                  <a:cubicBezTo>
                    <a:pt x="5623" y="1394"/>
                    <a:pt x="5623" y="1394"/>
                    <a:pt x="5623" y="1394"/>
                  </a:cubicBezTo>
                  <a:cubicBezTo>
                    <a:pt x="5623" y="1394"/>
                    <a:pt x="5410" y="1447"/>
                    <a:pt x="5357" y="1501"/>
                  </a:cubicBezTo>
                  <a:cubicBezTo>
                    <a:pt x="5303" y="1501"/>
                    <a:pt x="4984" y="1769"/>
                    <a:pt x="4984" y="1769"/>
                  </a:cubicBezTo>
                  <a:cubicBezTo>
                    <a:pt x="4984" y="1769"/>
                    <a:pt x="4771" y="1876"/>
                    <a:pt x="4771" y="1930"/>
                  </a:cubicBezTo>
                  <a:cubicBezTo>
                    <a:pt x="4718" y="1930"/>
                    <a:pt x="4559" y="2144"/>
                    <a:pt x="4559" y="2144"/>
                  </a:cubicBezTo>
                  <a:cubicBezTo>
                    <a:pt x="4399" y="2251"/>
                    <a:pt x="4399" y="2251"/>
                    <a:pt x="4399" y="2251"/>
                  </a:cubicBezTo>
                  <a:cubicBezTo>
                    <a:pt x="4399" y="2412"/>
                    <a:pt x="4399" y="2412"/>
                    <a:pt x="4399" y="2412"/>
                  </a:cubicBezTo>
                  <a:cubicBezTo>
                    <a:pt x="4293" y="2251"/>
                    <a:pt x="4293" y="2251"/>
                    <a:pt x="4293" y="2251"/>
                  </a:cubicBezTo>
                  <a:cubicBezTo>
                    <a:pt x="4080" y="2358"/>
                    <a:pt x="4080" y="2358"/>
                    <a:pt x="4080" y="2358"/>
                  </a:cubicBezTo>
                  <a:cubicBezTo>
                    <a:pt x="3973" y="2412"/>
                    <a:pt x="3973" y="2412"/>
                    <a:pt x="3973" y="2412"/>
                  </a:cubicBezTo>
                  <a:cubicBezTo>
                    <a:pt x="3867" y="2519"/>
                    <a:pt x="3867" y="2519"/>
                    <a:pt x="3867" y="2519"/>
                  </a:cubicBezTo>
                  <a:cubicBezTo>
                    <a:pt x="3601" y="2680"/>
                    <a:pt x="3601" y="2680"/>
                    <a:pt x="3601" y="2680"/>
                  </a:cubicBezTo>
                  <a:cubicBezTo>
                    <a:pt x="3016" y="3055"/>
                    <a:pt x="3016" y="3055"/>
                    <a:pt x="3016" y="3055"/>
                  </a:cubicBezTo>
                  <a:cubicBezTo>
                    <a:pt x="2750" y="3269"/>
                    <a:pt x="2750" y="3269"/>
                    <a:pt x="2750" y="3269"/>
                  </a:cubicBezTo>
                  <a:cubicBezTo>
                    <a:pt x="2750" y="3269"/>
                    <a:pt x="781" y="5521"/>
                    <a:pt x="196" y="8415"/>
                  </a:cubicBezTo>
                  <a:cubicBezTo>
                    <a:pt x="196" y="9487"/>
                    <a:pt x="196" y="9487"/>
                    <a:pt x="196" y="9487"/>
                  </a:cubicBezTo>
                  <a:cubicBezTo>
                    <a:pt x="36" y="9487"/>
                    <a:pt x="36" y="9487"/>
                    <a:pt x="36" y="9487"/>
                  </a:cubicBezTo>
                  <a:cubicBezTo>
                    <a:pt x="143" y="9112"/>
                    <a:pt x="-868" y="14471"/>
                    <a:pt x="3282" y="18438"/>
                  </a:cubicBezTo>
                  <a:cubicBezTo>
                    <a:pt x="2590" y="17473"/>
                    <a:pt x="2590" y="17473"/>
                    <a:pt x="2590" y="17473"/>
                  </a:cubicBezTo>
                  <a:cubicBezTo>
                    <a:pt x="1739" y="16187"/>
                    <a:pt x="1739" y="16187"/>
                    <a:pt x="1739" y="16187"/>
                  </a:cubicBezTo>
                  <a:cubicBezTo>
                    <a:pt x="994" y="14203"/>
                    <a:pt x="994" y="14203"/>
                    <a:pt x="994" y="14203"/>
                  </a:cubicBezTo>
                  <a:cubicBezTo>
                    <a:pt x="781" y="14364"/>
                    <a:pt x="781" y="14364"/>
                    <a:pt x="781" y="14364"/>
                  </a:cubicBezTo>
                  <a:cubicBezTo>
                    <a:pt x="302" y="12703"/>
                    <a:pt x="302" y="12703"/>
                    <a:pt x="302" y="12703"/>
                  </a:cubicBezTo>
                  <a:cubicBezTo>
                    <a:pt x="781" y="13828"/>
                    <a:pt x="781" y="13828"/>
                    <a:pt x="781" y="13828"/>
                  </a:cubicBezTo>
                  <a:cubicBezTo>
                    <a:pt x="834" y="13507"/>
                    <a:pt x="834" y="13507"/>
                    <a:pt x="834" y="13507"/>
                  </a:cubicBezTo>
                  <a:cubicBezTo>
                    <a:pt x="994" y="13346"/>
                    <a:pt x="994" y="13346"/>
                    <a:pt x="994" y="13346"/>
                  </a:cubicBezTo>
                  <a:cubicBezTo>
                    <a:pt x="1047" y="12971"/>
                    <a:pt x="1047" y="12971"/>
                    <a:pt x="1047" y="12971"/>
                  </a:cubicBezTo>
                  <a:cubicBezTo>
                    <a:pt x="1154" y="12649"/>
                    <a:pt x="1154" y="12649"/>
                    <a:pt x="1154" y="12649"/>
                  </a:cubicBezTo>
                  <a:cubicBezTo>
                    <a:pt x="1154" y="12381"/>
                    <a:pt x="1154" y="12381"/>
                    <a:pt x="1154" y="12381"/>
                  </a:cubicBezTo>
                  <a:cubicBezTo>
                    <a:pt x="622" y="12435"/>
                    <a:pt x="622" y="12435"/>
                    <a:pt x="622" y="12435"/>
                  </a:cubicBezTo>
                  <a:cubicBezTo>
                    <a:pt x="622" y="12220"/>
                    <a:pt x="622" y="12220"/>
                    <a:pt x="622" y="12220"/>
                  </a:cubicBezTo>
                  <a:cubicBezTo>
                    <a:pt x="356" y="11845"/>
                    <a:pt x="356" y="11845"/>
                    <a:pt x="356" y="11845"/>
                  </a:cubicBezTo>
                  <a:cubicBezTo>
                    <a:pt x="196" y="11470"/>
                    <a:pt x="196" y="11470"/>
                    <a:pt x="196" y="11470"/>
                  </a:cubicBezTo>
                  <a:cubicBezTo>
                    <a:pt x="302" y="11363"/>
                    <a:pt x="302" y="11363"/>
                    <a:pt x="302" y="11363"/>
                  </a:cubicBezTo>
                  <a:cubicBezTo>
                    <a:pt x="462" y="11684"/>
                    <a:pt x="462" y="11684"/>
                    <a:pt x="462" y="11684"/>
                  </a:cubicBezTo>
                  <a:cubicBezTo>
                    <a:pt x="622" y="11792"/>
                    <a:pt x="622" y="11792"/>
                    <a:pt x="622" y="11792"/>
                  </a:cubicBezTo>
                  <a:cubicBezTo>
                    <a:pt x="781" y="11738"/>
                    <a:pt x="781" y="11738"/>
                    <a:pt x="781" y="11738"/>
                  </a:cubicBezTo>
                  <a:cubicBezTo>
                    <a:pt x="834" y="11899"/>
                    <a:pt x="834" y="11899"/>
                    <a:pt x="834" y="11899"/>
                  </a:cubicBezTo>
                  <a:cubicBezTo>
                    <a:pt x="994" y="12060"/>
                    <a:pt x="994" y="12060"/>
                    <a:pt x="994" y="12060"/>
                  </a:cubicBezTo>
                  <a:cubicBezTo>
                    <a:pt x="1100" y="12220"/>
                    <a:pt x="1100" y="12220"/>
                    <a:pt x="1100" y="12220"/>
                  </a:cubicBezTo>
                  <a:cubicBezTo>
                    <a:pt x="1473" y="11952"/>
                    <a:pt x="1473" y="11952"/>
                    <a:pt x="1473" y="11952"/>
                  </a:cubicBezTo>
                  <a:cubicBezTo>
                    <a:pt x="1792" y="12167"/>
                    <a:pt x="1792" y="12167"/>
                    <a:pt x="1792" y="12167"/>
                  </a:cubicBezTo>
                  <a:cubicBezTo>
                    <a:pt x="1899" y="12167"/>
                    <a:pt x="1899" y="12167"/>
                    <a:pt x="1899" y="12167"/>
                  </a:cubicBezTo>
                  <a:cubicBezTo>
                    <a:pt x="1952" y="12435"/>
                    <a:pt x="1952" y="12435"/>
                    <a:pt x="1952" y="12435"/>
                  </a:cubicBezTo>
                  <a:cubicBezTo>
                    <a:pt x="1952" y="12596"/>
                    <a:pt x="1952" y="12596"/>
                    <a:pt x="1952" y="12596"/>
                  </a:cubicBezTo>
                  <a:cubicBezTo>
                    <a:pt x="2058" y="12703"/>
                    <a:pt x="2058" y="12703"/>
                    <a:pt x="2058" y="12703"/>
                  </a:cubicBezTo>
                  <a:cubicBezTo>
                    <a:pt x="2058" y="12703"/>
                    <a:pt x="2218" y="12435"/>
                    <a:pt x="2218" y="12435"/>
                  </a:cubicBezTo>
                  <a:cubicBezTo>
                    <a:pt x="2218" y="12488"/>
                    <a:pt x="2218" y="12703"/>
                    <a:pt x="2218" y="12756"/>
                  </a:cubicBezTo>
                  <a:cubicBezTo>
                    <a:pt x="2218" y="12810"/>
                    <a:pt x="2324" y="13185"/>
                    <a:pt x="2324" y="13185"/>
                  </a:cubicBezTo>
                  <a:cubicBezTo>
                    <a:pt x="3016" y="14311"/>
                    <a:pt x="3016" y="14311"/>
                    <a:pt x="3016" y="14311"/>
                  </a:cubicBezTo>
                  <a:cubicBezTo>
                    <a:pt x="2963" y="14525"/>
                    <a:pt x="2963" y="14525"/>
                    <a:pt x="2963" y="14525"/>
                  </a:cubicBezTo>
                  <a:cubicBezTo>
                    <a:pt x="3388" y="14418"/>
                    <a:pt x="3388" y="14418"/>
                    <a:pt x="3388" y="14418"/>
                  </a:cubicBezTo>
                  <a:cubicBezTo>
                    <a:pt x="3282" y="14311"/>
                    <a:pt x="3282" y="14311"/>
                    <a:pt x="3282" y="14311"/>
                  </a:cubicBezTo>
                  <a:cubicBezTo>
                    <a:pt x="3388" y="13935"/>
                    <a:pt x="3388" y="13935"/>
                    <a:pt x="3388" y="13935"/>
                  </a:cubicBezTo>
                  <a:cubicBezTo>
                    <a:pt x="3229" y="13507"/>
                    <a:pt x="3229" y="13507"/>
                    <a:pt x="3229" y="13507"/>
                  </a:cubicBezTo>
                  <a:cubicBezTo>
                    <a:pt x="3601" y="13024"/>
                    <a:pt x="3601" y="13024"/>
                    <a:pt x="3601" y="13024"/>
                  </a:cubicBezTo>
                  <a:cubicBezTo>
                    <a:pt x="3973" y="12596"/>
                    <a:pt x="3973" y="12596"/>
                    <a:pt x="3973" y="12596"/>
                  </a:cubicBezTo>
                  <a:cubicBezTo>
                    <a:pt x="4027" y="12381"/>
                    <a:pt x="4027" y="12381"/>
                    <a:pt x="4027" y="12381"/>
                  </a:cubicBezTo>
                  <a:cubicBezTo>
                    <a:pt x="4186" y="12381"/>
                    <a:pt x="4186" y="12381"/>
                    <a:pt x="4186" y="12381"/>
                  </a:cubicBezTo>
                  <a:cubicBezTo>
                    <a:pt x="4399" y="12220"/>
                    <a:pt x="4399" y="12220"/>
                    <a:pt x="4399" y="12220"/>
                  </a:cubicBezTo>
                  <a:cubicBezTo>
                    <a:pt x="4665" y="12381"/>
                    <a:pt x="4665" y="12381"/>
                    <a:pt x="4665" y="12381"/>
                  </a:cubicBezTo>
                  <a:cubicBezTo>
                    <a:pt x="4665" y="12381"/>
                    <a:pt x="4878" y="12917"/>
                    <a:pt x="4984" y="12971"/>
                  </a:cubicBezTo>
                  <a:cubicBezTo>
                    <a:pt x="5091" y="13078"/>
                    <a:pt x="5037" y="13239"/>
                    <a:pt x="5091" y="13292"/>
                  </a:cubicBezTo>
                  <a:cubicBezTo>
                    <a:pt x="5144" y="13292"/>
                    <a:pt x="5410" y="13078"/>
                    <a:pt x="5463" y="13078"/>
                  </a:cubicBezTo>
                  <a:cubicBezTo>
                    <a:pt x="5516" y="13132"/>
                    <a:pt x="5623" y="13507"/>
                    <a:pt x="5623" y="13507"/>
                  </a:cubicBezTo>
                  <a:cubicBezTo>
                    <a:pt x="5729" y="14311"/>
                    <a:pt x="5729" y="14311"/>
                    <a:pt x="5729" y="14311"/>
                  </a:cubicBezTo>
                  <a:cubicBezTo>
                    <a:pt x="6155" y="14900"/>
                    <a:pt x="6155" y="14900"/>
                    <a:pt x="6155" y="14900"/>
                  </a:cubicBezTo>
                  <a:cubicBezTo>
                    <a:pt x="6101" y="15007"/>
                    <a:pt x="6101" y="15007"/>
                    <a:pt x="6101" y="15007"/>
                  </a:cubicBezTo>
                  <a:cubicBezTo>
                    <a:pt x="5835" y="14793"/>
                    <a:pt x="5835" y="14793"/>
                    <a:pt x="5835" y="14793"/>
                  </a:cubicBezTo>
                  <a:cubicBezTo>
                    <a:pt x="5676" y="14632"/>
                    <a:pt x="5676" y="14632"/>
                    <a:pt x="5676" y="14632"/>
                  </a:cubicBezTo>
                  <a:cubicBezTo>
                    <a:pt x="5569" y="14793"/>
                    <a:pt x="5569" y="14793"/>
                    <a:pt x="5569" y="14793"/>
                  </a:cubicBezTo>
                  <a:cubicBezTo>
                    <a:pt x="5889" y="15222"/>
                    <a:pt x="5889" y="15222"/>
                    <a:pt x="5889" y="15222"/>
                  </a:cubicBezTo>
                  <a:cubicBezTo>
                    <a:pt x="6367" y="15597"/>
                    <a:pt x="6367" y="15597"/>
                    <a:pt x="6367" y="15597"/>
                  </a:cubicBezTo>
                  <a:cubicBezTo>
                    <a:pt x="6687" y="16026"/>
                    <a:pt x="6687" y="16026"/>
                    <a:pt x="6687" y="16026"/>
                  </a:cubicBezTo>
                  <a:cubicBezTo>
                    <a:pt x="7272" y="16294"/>
                    <a:pt x="7272" y="16294"/>
                    <a:pt x="7272" y="16294"/>
                  </a:cubicBezTo>
                  <a:cubicBezTo>
                    <a:pt x="7219" y="15865"/>
                    <a:pt x="7219" y="15865"/>
                    <a:pt x="7219" y="15865"/>
                  </a:cubicBezTo>
                  <a:cubicBezTo>
                    <a:pt x="6740" y="15436"/>
                    <a:pt x="6740" y="15436"/>
                    <a:pt x="6740" y="15436"/>
                  </a:cubicBezTo>
                  <a:cubicBezTo>
                    <a:pt x="6208" y="15115"/>
                    <a:pt x="6208" y="15115"/>
                    <a:pt x="6208" y="15115"/>
                  </a:cubicBezTo>
                  <a:cubicBezTo>
                    <a:pt x="6314" y="15061"/>
                    <a:pt x="6314" y="15061"/>
                    <a:pt x="6314" y="15061"/>
                  </a:cubicBezTo>
                  <a:cubicBezTo>
                    <a:pt x="6474" y="15115"/>
                    <a:pt x="6474" y="15115"/>
                    <a:pt x="6474" y="15115"/>
                  </a:cubicBezTo>
                  <a:cubicBezTo>
                    <a:pt x="6740" y="15383"/>
                    <a:pt x="6740" y="15383"/>
                    <a:pt x="6740" y="15383"/>
                  </a:cubicBezTo>
                  <a:cubicBezTo>
                    <a:pt x="6953" y="15436"/>
                    <a:pt x="6953" y="15436"/>
                    <a:pt x="6953" y="15436"/>
                  </a:cubicBezTo>
                  <a:cubicBezTo>
                    <a:pt x="6740" y="15115"/>
                    <a:pt x="6740" y="15115"/>
                    <a:pt x="6740" y="15115"/>
                  </a:cubicBezTo>
                  <a:cubicBezTo>
                    <a:pt x="6633" y="14793"/>
                    <a:pt x="6633" y="14793"/>
                    <a:pt x="6633" y="14793"/>
                  </a:cubicBezTo>
                  <a:cubicBezTo>
                    <a:pt x="6314" y="14525"/>
                    <a:pt x="6314" y="14525"/>
                    <a:pt x="6314" y="14525"/>
                  </a:cubicBezTo>
                  <a:cubicBezTo>
                    <a:pt x="6048" y="14364"/>
                    <a:pt x="6048" y="14364"/>
                    <a:pt x="6048" y="14364"/>
                  </a:cubicBezTo>
                  <a:cubicBezTo>
                    <a:pt x="6048" y="14364"/>
                    <a:pt x="5889" y="14203"/>
                    <a:pt x="5889" y="14150"/>
                  </a:cubicBezTo>
                  <a:cubicBezTo>
                    <a:pt x="5889" y="14043"/>
                    <a:pt x="5995" y="13721"/>
                    <a:pt x="5995" y="13721"/>
                  </a:cubicBezTo>
                  <a:cubicBezTo>
                    <a:pt x="6048" y="13507"/>
                    <a:pt x="6048" y="13507"/>
                    <a:pt x="6048" y="13507"/>
                  </a:cubicBezTo>
                  <a:cubicBezTo>
                    <a:pt x="6314" y="13828"/>
                    <a:pt x="6314" y="13828"/>
                    <a:pt x="6314" y="13828"/>
                  </a:cubicBezTo>
                  <a:cubicBezTo>
                    <a:pt x="6633" y="14043"/>
                    <a:pt x="6633" y="14043"/>
                    <a:pt x="6633" y="14043"/>
                  </a:cubicBezTo>
                  <a:cubicBezTo>
                    <a:pt x="7006" y="13667"/>
                    <a:pt x="7006" y="13667"/>
                    <a:pt x="7006" y="13667"/>
                  </a:cubicBezTo>
                  <a:cubicBezTo>
                    <a:pt x="7112" y="13400"/>
                    <a:pt x="7112" y="13400"/>
                    <a:pt x="7112" y="13400"/>
                  </a:cubicBezTo>
                  <a:cubicBezTo>
                    <a:pt x="7219" y="13078"/>
                    <a:pt x="7219" y="13078"/>
                    <a:pt x="7219" y="13078"/>
                  </a:cubicBezTo>
                  <a:cubicBezTo>
                    <a:pt x="7219" y="13078"/>
                    <a:pt x="7059" y="12917"/>
                    <a:pt x="7006" y="12864"/>
                  </a:cubicBezTo>
                  <a:cubicBezTo>
                    <a:pt x="6953" y="12810"/>
                    <a:pt x="6687" y="12488"/>
                    <a:pt x="6687" y="12488"/>
                  </a:cubicBezTo>
                  <a:cubicBezTo>
                    <a:pt x="7006" y="12328"/>
                    <a:pt x="7006" y="12328"/>
                    <a:pt x="7006" y="12328"/>
                  </a:cubicBezTo>
                  <a:cubicBezTo>
                    <a:pt x="7219" y="12274"/>
                    <a:pt x="7219" y="12274"/>
                    <a:pt x="7219" y="12274"/>
                  </a:cubicBezTo>
                  <a:cubicBezTo>
                    <a:pt x="7325" y="12381"/>
                    <a:pt x="7325" y="12381"/>
                    <a:pt x="7325" y="12381"/>
                  </a:cubicBezTo>
                  <a:cubicBezTo>
                    <a:pt x="7378" y="12596"/>
                    <a:pt x="7378" y="12596"/>
                    <a:pt x="7378" y="12596"/>
                  </a:cubicBezTo>
                  <a:cubicBezTo>
                    <a:pt x="7698" y="12328"/>
                    <a:pt x="7698" y="12328"/>
                    <a:pt x="7698" y="12328"/>
                  </a:cubicBezTo>
                  <a:cubicBezTo>
                    <a:pt x="7857" y="12113"/>
                    <a:pt x="7857" y="12113"/>
                    <a:pt x="7857" y="12113"/>
                  </a:cubicBezTo>
                  <a:cubicBezTo>
                    <a:pt x="8017" y="12006"/>
                    <a:pt x="8017" y="12006"/>
                    <a:pt x="8017" y="12006"/>
                  </a:cubicBezTo>
                  <a:cubicBezTo>
                    <a:pt x="8176" y="12006"/>
                    <a:pt x="8176" y="12006"/>
                    <a:pt x="8176" y="12006"/>
                  </a:cubicBezTo>
                  <a:cubicBezTo>
                    <a:pt x="8602" y="11738"/>
                    <a:pt x="8602" y="11738"/>
                    <a:pt x="8602" y="11738"/>
                  </a:cubicBezTo>
                  <a:cubicBezTo>
                    <a:pt x="8602" y="11577"/>
                    <a:pt x="8602" y="11577"/>
                    <a:pt x="8602" y="11577"/>
                  </a:cubicBezTo>
                  <a:cubicBezTo>
                    <a:pt x="8815" y="11416"/>
                    <a:pt x="8815" y="11416"/>
                    <a:pt x="8815" y="11416"/>
                  </a:cubicBezTo>
                  <a:cubicBezTo>
                    <a:pt x="9028" y="11256"/>
                    <a:pt x="9028" y="11256"/>
                    <a:pt x="9028" y="11256"/>
                  </a:cubicBezTo>
                  <a:cubicBezTo>
                    <a:pt x="9028" y="11256"/>
                    <a:pt x="9134" y="11148"/>
                    <a:pt x="9134" y="10988"/>
                  </a:cubicBezTo>
                  <a:cubicBezTo>
                    <a:pt x="9134" y="10827"/>
                    <a:pt x="9081" y="10666"/>
                    <a:pt x="9081" y="10666"/>
                  </a:cubicBezTo>
                  <a:cubicBezTo>
                    <a:pt x="9081" y="10666"/>
                    <a:pt x="9134" y="10452"/>
                    <a:pt x="9187" y="10398"/>
                  </a:cubicBezTo>
                  <a:cubicBezTo>
                    <a:pt x="9240" y="10344"/>
                    <a:pt x="9240" y="10184"/>
                    <a:pt x="9240" y="10184"/>
                  </a:cubicBezTo>
                  <a:cubicBezTo>
                    <a:pt x="9240" y="10130"/>
                    <a:pt x="9028" y="9916"/>
                    <a:pt x="9028" y="9916"/>
                  </a:cubicBezTo>
                  <a:cubicBezTo>
                    <a:pt x="9028" y="9701"/>
                    <a:pt x="9028" y="9701"/>
                    <a:pt x="9028" y="9701"/>
                  </a:cubicBezTo>
                  <a:cubicBezTo>
                    <a:pt x="9028" y="9701"/>
                    <a:pt x="9134" y="9701"/>
                    <a:pt x="9028" y="9594"/>
                  </a:cubicBezTo>
                  <a:cubicBezTo>
                    <a:pt x="8974" y="9487"/>
                    <a:pt x="8655" y="9326"/>
                    <a:pt x="8655" y="9326"/>
                  </a:cubicBezTo>
                  <a:cubicBezTo>
                    <a:pt x="8762" y="9058"/>
                    <a:pt x="8762" y="9058"/>
                    <a:pt x="8762" y="9058"/>
                  </a:cubicBezTo>
                  <a:cubicBezTo>
                    <a:pt x="8815" y="9004"/>
                    <a:pt x="8815" y="9004"/>
                    <a:pt x="8815" y="9004"/>
                  </a:cubicBezTo>
                  <a:cubicBezTo>
                    <a:pt x="9081" y="9004"/>
                    <a:pt x="9081" y="9004"/>
                    <a:pt x="9081" y="9004"/>
                  </a:cubicBezTo>
                  <a:cubicBezTo>
                    <a:pt x="9081" y="9004"/>
                    <a:pt x="9294" y="9112"/>
                    <a:pt x="9294" y="9165"/>
                  </a:cubicBezTo>
                  <a:cubicBezTo>
                    <a:pt x="9294" y="9165"/>
                    <a:pt x="9453" y="9433"/>
                    <a:pt x="9506" y="9380"/>
                  </a:cubicBezTo>
                  <a:cubicBezTo>
                    <a:pt x="9506" y="9326"/>
                    <a:pt x="9772" y="9004"/>
                    <a:pt x="9772" y="9004"/>
                  </a:cubicBezTo>
                  <a:cubicBezTo>
                    <a:pt x="9985" y="9272"/>
                    <a:pt x="9985" y="9272"/>
                    <a:pt x="9985" y="9272"/>
                  </a:cubicBezTo>
                  <a:cubicBezTo>
                    <a:pt x="9985" y="9272"/>
                    <a:pt x="10038" y="9272"/>
                    <a:pt x="10038" y="9487"/>
                  </a:cubicBezTo>
                  <a:cubicBezTo>
                    <a:pt x="9985" y="9755"/>
                    <a:pt x="9985" y="9862"/>
                    <a:pt x="9985" y="9862"/>
                  </a:cubicBezTo>
                  <a:cubicBezTo>
                    <a:pt x="9985" y="9862"/>
                    <a:pt x="10624" y="9755"/>
                    <a:pt x="10677" y="9648"/>
                  </a:cubicBezTo>
                  <a:cubicBezTo>
                    <a:pt x="10677" y="9540"/>
                    <a:pt x="10783" y="8844"/>
                    <a:pt x="10783" y="8844"/>
                  </a:cubicBezTo>
                  <a:cubicBezTo>
                    <a:pt x="10624" y="8629"/>
                    <a:pt x="10624" y="8629"/>
                    <a:pt x="10624" y="8629"/>
                  </a:cubicBezTo>
                  <a:cubicBezTo>
                    <a:pt x="11209" y="7986"/>
                    <a:pt x="11209" y="7986"/>
                    <a:pt x="11209" y="7986"/>
                  </a:cubicBezTo>
                  <a:cubicBezTo>
                    <a:pt x="11581" y="7825"/>
                    <a:pt x="11581" y="7825"/>
                    <a:pt x="11581" y="7825"/>
                  </a:cubicBezTo>
                  <a:cubicBezTo>
                    <a:pt x="11581" y="7825"/>
                    <a:pt x="11634" y="8147"/>
                    <a:pt x="11847" y="7879"/>
                  </a:cubicBezTo>
                  <a:cubicBezTo>
                    <a:pt x="12060" y="7611"/>
                    <a:pt x="12220" y="7021"/>
                    <a:pt x="12326" y="6807"/>
                  </a:cubicBezTo>
                  <a:cubicBezTo>
                    <a:pt x="12432" y="6646"/>
                    <a:pt x="12805" y="6164"/>
                    <a:pt x="12805" y="6110"/>
                  </a:cubicBezTo>
                  <a:cubicBezTo>
                    <a:pt x="12805" y="6110"/>
                    <a:pt x="12805" y="6057"/>
                    <a:pt x="12858" y="5949"/>
                  </a:cubicBezTo>
                  <a:cubicBezTo>
                    <a:pt x="12858" y="6057"/>
                    <a:pt x="12911" y="6217"/>
                    <a:pt x="12911" y="6271"/>
                  </a:cubicBezTo>
                  <a:cubicBezTo>
                    <a:pt x="12911" y="6325"/>
                    <a:pt x="12858" y="6753"/>
                    <a:pt x="12858" y="6753"/>
                  </a:cubicBezTo>
                  <a:cubicBezTo>
                    <a:pt x="12858" y="6753"/>
                    <a:pt x="12858" y="7075"/>
                    <a:pt x="12858" y="7075"/>
                  </a:cubicBezTo>
                  <a:cubicBezTo>
                    <a:pt x="12858" y="7129"/>
                    <a:pt x="12752" y="7397"/>
                    <a:pt x="12752" y="7397"/>
                  </a:cubicBezTo>
                  <a:cubicBezTo>
                    <a:pt x="12752" y="7397"/>
                    <a:pt x="13018" y="7504"/>
                    <a:pt x="13018" y="7504"/>
                  </a:cubicBezTo>
                  <a:cubicBezTo>
                    <a:pt x="13071" y="7504"/>
                    <a:pt x="13443" y="7611"/>
                    <a:pt x="13337" y="7450"/>
                  </a:cubicBezTo>
                  <a:cubicBezTo>
                    <a:pt x="13231" y="7236"/>
                    <a:pt x="13177" y="7129"/>
                    <a:pt x="13177" y="7129"/>
                  </a:cubicBezTo>
                  <a:cubicBezTo>
                    <a:pt x="13177" y="7129"/>
                    <a:pt x="12911" y="7021"/>
                    <a:pt x="13018" y="6914"/>
                  </a:cubicBezTo>
                  <a:cubicBezTo>
                    <a:pt x="13071" y="6807"/>
                    <a:pt x="13124" y="6807"/>
                    <a:pt x="13124" y="6646"/>
                  </a:cubicBezTo>
                  <a:cubicBezTo>
                    <a:pt x="13124" y="6539"/>
                    <a:pt x="13177" y="6539"/>
                    <a:pt x="13124" y="6432"/>
                  </a:cubicBezTo>
                  <a:cubicBezTo>
                    <a:pt x="13071" y="6325"/>
                    <a:pt x="13018" y="6378"/>
                    <a:pt x="13018" y="6164"/>
                  </a:cubicBezTo>
                  <a:cubicBezTo>
                    <a:pt x="12965" y="6003"/>
                    <a:pt x="13018" y="5896"/>
                    <a:pt x="13018" y="5896"/>
                  </a:cubicBezTo>
                  <a:cubicBezTo>
                    <a:pt x="13018" y="5681"/>
                    <a:pt x="13018" y="5681"/>
                    <a:pt x="13018" y="5681"/>
                  </a:cubicBezTo>
                  <a:cubicBezTo>
                    <a:pt x="12858" y="5735"/>
                    <a:pt x="12858" y="5735"/>
                    <a:pt x="12858" y="5735"/>
                  </a:cubicBezTo>
                  <a:cubicBezTo>
                    <a:pt x="12326" y="5521"/>
                    <a:pt x="12326" y="5521"/>
                    <a:pt x="12326" y="5521"/>
                  </a:cubicBezTo>
                  <a:cubicBezTo>
                    <a:pt x="12326" y="5521"/>
                    <a:pt x="11634" y="5735"/>
                    <a:pt x="11688" y="5735"/>
                  </a:cubicBezTo>
                  <a:cubicBezTo>
                    <a:pt x="11794" y="5681"/>
                    <a:pt x="12326" y="5199"/>
                    <a:pt x="12326" y="5199"/>
                  </a:cubicBezTo>
                  <a:cubicBezTo>
                    <a:pt x="12326" y="5199"/>
                    <a:pt x="12752" y="4824"/>
                    <a:pt x="12805" y="4770"/>
                  </a:cubicBezTo>
                  <a:cubicBezTo>
                    <a:pt x="12805" y="4770"/>
                    <a:pt x="13018" y="4663"/>
                    <a:pt x="13071" y="4663"/>
                  </a:cubicBezTo>
                  <a:cubicBezTo>
                    <a:pt x="13177" y="4663"/>
                    <a:pt x="13603" y="4770"/>
                    <a:pt x="13603" y="4770"/>
                  </a:cubicBezTo>
                  <a:cubicBezTo>
                    <a:pt x="13816" y="4717"/>
                    <a:pt x="13816" y="4717"/>
                    <a:pt x="13816" y="4717"/>
                  </a:cubicBezTo>
                  <a:cubicBezTo>
                    <a:pt x="14348" y="4824"/>
                    <a:pt x="14348" y="4824"/>
                    <a:pt x="14348" y="4824"/>
                  </a:cubicBezTo>
                  <a:cubicBezTo>
                    <a:pt x="14614" y="4717"/>
                    <a:pt x="14614" y="4717"/>
                    <a:pt x="14614" y="4717"/>
                  </a:cubicBezTo>
                  <a:cubicBezTo>
                    <a:pt x="14614" y="4717"/>
                    <a:pt x="14773" y="4556"/>
                    <a:pt x="14773" y="4502"/>
                  </a:cubicBezTo>
                  <a:cubicBezTo>
                    <a:pt x="14773" y="4449"/>
                    <a:pt x="14880" y="4341"/>
                    <a:pt x="14933" y="4288"/>
                  </a:cubicBezTo>
                  <a:cubicBezTo>
                    <a:pt x="14986" y="4234"/>
                    <a:pt x="15518" y="4073"/>
                    <a:pt x="15518" y="4073"/>
                  </a:cubicBezTo>
                  <a:cubicBezTo>
                    <a:pt x="15571" y="4395"/>
                    <a:pt x="15571" y="4395"/>
                    <a:pt x="15571" y="4395"/>
                  </a:cubicBezTo>
                  <a:cubicBezTo>
                    <a:pt x="15359" y="4824"/>
                    <a:pt x="15359" y="4824"/>
                    <a:pt x="15359" y="4824"/>
                  </a:cubicBezTo>
                  <a:cubicBezTo>
                    <a:pt x="15146" y="4931"/>
                    <a:pt x="15146" y="4931"/>
                    <a:pt x="15146" y="4931"/>
                  </a:cubicBezTo>
                  <a:cubicBezTo>
                    <a:pt x="15146" y="4931"/>
                    <a:pt x="14667" y="5306"/>
                    <a:pt x="14667" y="5413"/>
                  </a:cubicBezTo>
                  <a:cubicBezTo>
                    <a:pt x="14720" y="5467"/>
                    <a:pt x="15093" y="5842"/>
                    <a:pt x="15093" y="5842"/>
                  </a:cubicBezTo>
                  <a:cubicBezTo>
                    <a:pt x="15093" y="5842"/>
                    <a:pt x="15093" y="6217"/>
                    <a:pt x="15199" y="6378"/>
                  </a:cubicBezTo>
                  <a:cubicBezTo>
                    <a:pt x="15305" y="6539"/>
                    <a:pt x="15571" y="6700"/>
                    <a:pt x="15571" y="6700"/>
                  </a:cubicBezTo>
                  <a:cubicBezTo>
                    <a:pt x="15997" y="5413"/>
                    <a:pt x="15997" y="5413"/>
                    <a:pt x="15997" y="5413"/>
                  </a:cubicBezTo>
                  <a:cubicBezTo>
                    <a:pt x="15997" y="5413"/>
                    <a:pt x="15891" y="4931"/>
                    <a:pt x="15891" y="4877"/>
                  </a:cubicBezTo>
                  <a:cubicBezTo>
                    <a:pt x="15891" y="4824"/>
                    <a:pt x="16423" y="4449"/>
                    <a:pt x="16423" y="4449"/>
                  </a:cubicBezTo>
                  <a:cubicBezTo>
                    <a:pt x="17274" y="4181"/>
                    <a:pt x="17274" y="4181"/>
                    <a:pt x="17274" y="4181"/>
                  </a:cubicBezTo>
                  <a:cubicBezTo>
                    <a:pt x="17380" y="3966"/>
                    <a:pt x="17380" y="3966"/>
                    <a:pt x="17380" y="3966"/>
                  </a:cubicBezTo>
                  <a:cubicBezTo>
                    <a:pt x="17274" y="3698"/>
                    <a:pt x="17274" y="3698"/>
                    <a:pt x="17274" y="3698"/>
                  </a:cubicBezTo>
                  <a:cubicBezTo>
                    <a:pt x="16901" y="3377"/>
                    <a:pt x="16901" y="3377"/>
                    <a:pt x="16901" y="3377"/>
                  </a:cubicBezTo>
                  <a:cubicBezTo>
                    <a:pt x="17167" y="3269"/>
                    <a:pt x="17167" y="3269"/>
                    <a:pt x="17167" y="3269"/>
                  </a:cubicBezTo>
                  <a:cubicBezTo>
                    <a:pt x="17167" y="3269"/>
                    <a:pt x="17433" y="3269"/>
                    <a:pt x="17433" y="3323"/>
                  </a:cubicBezTo>
                  <a:cubicBezTo>
                    <a:pt x="17433" y="3377"/>
                    <a:pt x="17753" y="3537"/>
                    <a:pt x="17753" y="3537"/>
                  </a:cubicBezTo>
                  <a:cubicBezTo>
                    <a:pt x="17753" y="3537"/>
                    <a:pt x="17965" y="3591"/>
                    <a:pt x="17965" y="3537"/>
                  </a:cubicBezTo>
                  <a:cubicBezTo>
                    <a:pt x="17965" y="3484"/>
                    <a:pt x="17965" y="3216"/>
                    <a:pt x="17965" y="3216"/>
                  </a:cubicBezTo>
                  <a:cubicBezTo>
                    <a:pt x="17753" y="3001"/>
                    <a:pt x="17753" y="3001"/>
                    <a:pt x="17753" y="3001"/>
                  </a:cubicBezTo>
                  <a:lnTo>
                    <a:pt x="17114" y="2841"/>
                  </a:lnTo>
                  <a:close/>
                  <a:moveTo>
                    <a:pt x="20732" y="5413"/>
                  </a:moveTo>
                  <a:cubicBezTo>
                    <a:pt x="20732" y="5413"/>
                    <a:pt x="20306" y="4663"/>
                    <a:pt x="19774" y="3913"/>
                  </a:cubicBezTo>
                  <a:cubicBezTo>
                    <a:pt x="19189" y="3162"/>
                    <a:pt x="18285" y="2305"/>
                    <a:pt x="18285" y="2305"/>
                  </a:cubicBezTo>
                  <a:cubicBezTo>
                    <a:pt x="18232" y="2251"/>
                    <a:pt x="18232" y="2251"/>
                    <a:pt x="18232" y="2251"/>
                  </a:cubicBezTo>
                  <a:cubicBezTo>
                    <a:pt x="18125" y="2251"/>
                    <a:pt x="18125" y="2251"/>
                    <a:pt x="18125" y="2251"/>
                  </a:cubicBezTo>
                  <a:cubicBezTo>
                    <a:pt x="17965" y="2037"/>
                    <a:pt x="17965" y="2037"/>
                    <a:pt x="17965" y="2037"/>
                  </a:cubicBezTo>
                  <a:cubicBezTo>
                    <a:pt x="17753" y="2090"/>
                    <a:pt x="17753" y="2090"/>
                    <a:pt x="17753" y="2090"/>
                  </a:cubicBezTo>
                  <a:cubicBezTo>
                    <a:pt x="17806" y="2198"/>
                    <a:pt x="17806" y="2198"/>
                    <a:pt x="17806" y="2198"/>
                  </a:cubicBezTo>
                  <a:cubicBezTo>
                    <a:pt x="17912" y="2412"/>
                    <a:pt x="17912" y="2412"/>
                    <a:pt x="17912" y="2412"/>
                  </a:cubicBezTo>
                  <a:cubicBezTo>
                    <a:pt x="17859" y="2412"/>
                    <a:pt x="17859" y="2412"/>
                    <a:pt x="17859" y="2412"/>
                  </a:cubicBezTo>
                  <a:cubicBezTo>
                    <a:pt x="17699" y="2466"/>
                    <a:pt x="17699" y="2466"/>
                    <a:pt x="17699" y="2466"/>
                  </a:cubicBezTo>
                  <a:cubicBezTo>
                    <a:pt x="17699" y="2573"/>
                    <a:pt x="17699" y="2573"/>
                    <a:pt x="17699" y="2573"/>
                  </a:cubicBezTo>
                  <a:cubicBezTo>
                    <a:pt x="17912" y="2733"/>
                    <a:pt x="17912" y="2733"/>
                    <a:pt x="17912" y="2733"/>
                  </a:cubicBezTo>
                  <a:cubicBezTo>
                    <a:pt x="18072" y="2841"/>
                    <a:pt x="18072" y="2841"/>
                    <a:pt x="18072" y="2841"/>
                  </a:cubicBezTo>
                  <a:cubicBezTo>
                    <a:pt x="18338" y="3001"/>
                    <a:pt x="18338" y="3001"/>
                    <a:pt x="18338" y="3001"/>
                  </a:cubicBezTo>
                  <a:cubicBezTo>
                    <a:pt x="18498" y="3055"/>
                    <a:pt x="18498" y="3055"/>
                    <a:pt x="18498" y="3055"/>
                  </a:cubicBezTo>
                  <a:cubicBezTo>
                    <a:pt x="18604" y="3216"/>
                    <a:pt x="18604" y="3216"/>
                    <a:pt x="18604" y="3216"/>
                  </a:cubicBezTo>
                  <a:cubicBezTo>
                    <a:pt x="18710" y="3323"/>
                    <a:pt x="18710" y="3323"/>
                    <a:pt x="18710" y="3323"/>
                  </a:cubicBezTo>
                  <a:cubicBezTo>
                    <a:pt x="18551" y="3323"/>
                    <a:pt x="18551" y="3323"/>
                    <a:pt x="18551" y="3323"/>
                  </a:cubicBezTo>
                  <a:cubicBezTo>
                    <a:pt x="18498" y="3162"/>
                    <a:pt x="18498" y="3162"/>
                    <a:pt x="18498" y="3162"/>
                  </a:cubicBezTo>
                  <a:cubicBezTo>
                    <a:pt x="18285" y="3269"/>
                    <a:pt x="18285" y="3269"/>
                    <a:pt x="18285" y="3269"/>
                  </a:cubicBezTo>
                  <a:cubicBezTo>
                    <a:pt x="18444" y="3484"/>
                    <a:pt x="18444" y="3484"/>
                    <a:pt x="18444" y="3484"/>
                  </a:cubicBezTo>
                  <a:cubicBezTo>
                    <a:pt x="18444" y="3484"/>
                    <a:pt x="18657" y="3752"/>
                    <a:pt x="18710" y="3805"/>
                  </a:cubicBezTo>
                  <a:cubicBezTo>
                    <a:pt x="18764" y="3805"/>
                    <a:pt x="18817" y="3859"/>
                    <a:pt x="18817" y="3859"/>
                  </a:cubicBezTo>
                  <a:cubicBezTo>
                    <a:pt x="18817" y="3859"/>
                    <a:pt x="18923" y="3752"/>
                    <a:pt x="18976" y="3752"/>
                  </a:cubicBezTo>
                  <a:cubicBezTo>
                    <a:pt x="19030" y="3698"/>
                    <a:pt x="19030" y="3805"/>
                    <a:pt x="19030" y="3805"/>
                  </a:cubicBezTo>
                  <a:cubicBezTo>
                    <a:pt x="19136" y="3859"/>
                    <a:pt x="19136" y="3859"/>
                    <a:pt x="19136" y="3859"/>
                  </a:cubicBezTo>
                  <a:cubicBezTo>
                    <a:pt x="19136" y="3966"/>
                    <a:pt x="19136" y="3966"/>
                    <a:pt x="19136" y="3966"/>
                  </a:cubicBezTo>
                  <a:cubicBezTo>
                    <a:pt x="19136" y="3966"/>
                    <a:pt x="19189" y="4127"/>
                    <a:pt x="19189" y="4181"/>
                  </a:cubicBezTo>
                  <a:cubicBezTo>
                    <a:pt x="19189" y="4234"/>
                    <a:pt x="19083" y="4288"/>
                    <a:pt x="19083" y="4341"/>
                  </a:cubicBezTo>
                  <a:cubicBezTo>
                    <a:pt x="19083" y="4449"/>
                    <a:pt x="19136" y="4556"/>
                    <a:pt x="19136" y="4556"/>
                  </a:cubicBezTo>
                  <a:cubicBezTo>
                    <a:pt x="19136" y="4609"/>
                    <a:pt x="19349" y="4770"/>
                    <a:pt x="19349" y="4770"/>
                  </a:cubicBezTo>
                  <a:cubicBezTo>
                    <a:pt x="19349" y="4770"/>
                    <a:pt x="19508" y="4877"/>
                    <a:pt x="19508" y="4931"/>
                  </a:cubicBezTo>
                  <a:cubicBezTo>
                    <a:pt x="19508" y="4985"/>
                    <a:pt x="19562" y="5145"/>
                    <a:pt x="19562" y="5145"/>
                  </a:cubicBezTo>
                  <a:cubicBezTo>
                    <a:pt x="19828" y="5253"/>
                    <a:pt x="19828" y="5253"/>
                    <a:pt x="19828" y="5253"/>
                  </a:cubicBezTo>
                  <a:cubicBezTo>
                    <a:pt x="20040" y="5467"/>
                    <a:pt x="20040" y="5467"/>
                    <a:pt x="20040" y="5467"/>
                  </a:cubicBezTo>
                  <a:cubicBezTo>
                    <a:pt x="20094" y="5360"/>
                    <a:pt x="20094" y="5360"/>
                    <a:pt x="20094" y="5360"/>
                  </a:cubicBezTo>
                  <a:cubicBezTo>
                    <a:pt x="20200" y="5413"/>
                    <a:pt x="20200" y="5413"/>
                    <a:pt x="20200" y="5413"/>
                  </a:cubicBezTo>
                  <a:cubicBezTo>
                    <a:pt x="20253" y="5628"/>
                    <a:pt x="20253" y="5628"/>
                    <a:pt x="20253" y="5628"/>
                  </a:cubicBezTo>
                  <a:cubicBezTo>
                    <a:pt x="20200" y="5789"/>
                    <a:pt x="20200" y="5789"/>
                    <a:pt x="20200" y="5789"/>
                  </a:cubicBezTo>
                  <a:cubicBezTo>
                    <a:pt x="20147" y="6164"/>
                    <a:pt x="20147" y="6164"/>
                    <a:pt x="20147" y="6164"/>
                  </a:cubicBezTo>
                  <a:cubicBezTo>
                    <a:pt x="20147" y="6271"/>
                    <a:pt x="20147" y="6271"/>
                    <a:pt x="20147" y="6271"/>
                  </a:cubicBezTo>
                  <a:cubicBezTo>
                    <a:pt x="20147" y="6271"/>
                    <a:pt x="20306" y="6110"/>
                    <a:pt x="20306" y="6057"/>
                  </a:cubicBezTo>
                  <a:cubicBezTo>
                    <a:pt x="20306" y="6057"/>
                    <a:pt x="20360" y="5789"/>
                    <a:pt x="20360" y="5735"/>
                  </a:cubicBezTo>
                  <a:cubicBezTo>
                    <a:pt x="20360" y="5735"/>
                    <a:pt x="20360" y="5467"/>
                    <a:pt x="20360" y="5467"/>
                  </a:cubicBezTo>
                  <a:cubicBezTo>
                    <a:pt x="20306" y="5360"/>
                    <a:pt x="20306" y="5360"/>
                    <a:pt x="20306" y="5360"/>
                  </a:cubicBezTo>
                  <a:cubicBezTo>
                    <a:pt x="20306" y="5360"/>
                    <a:pt x="20147" y="5253"/>
                    <a:pt x="20147" y="5199"/>
                  </a:cubicBezTo>
                  <a:cubicBezTo>
                    <a:pt x="20147" y="5199"/>
                    <a:pt x="20094" y="5038"/>
                    <a:pt x="20094" y="4985"/>
                  </a:cubicBezTo>
                  <a:cubicBezTo>
                    <a:pt x="20094" y="4931"/>
                    <a:pt x="20253" y="4824"/>
                    <a:pt x="20253" y="4824"/>
                  </a:cubicBezTo>
                  <a:cubicBezTo>
                    <a:pt x="20306" y="4985"/>
                    <a:pt x="20306" y="4985"/>
                    <a:pt x="20306" y="4985"/>
                  </a:cubicBezTo>
                  <a:cubicBezTo>
                    <a:pt x="20466" y="5199"/>
                    <a:pt x="20466" y="5199"/>
                    <a:pt x="20466" y="5199"/>
                  </a:cubicBezTo>
                  <a:cubicBezTo>
                    <a:pt x="20466" y="5145"/>
                    <a:pt x="20466" y="5092"/>
                    <a:pt x="20466" y="5092"/>
                  </a:cubicBezTo>
                  <a:cubicBezTo>
                    <a:pt x="20466" y="5038"/>
                    <a:pt x="20732" y="5413"/>
                    <a:pt x="20732" y="5413"/>
                  </a:cubicBezTo>
                  <a:close/>
                  <a:moveTo>
                    <a:pt x="20466" y="5360"/>
                  </a:moveTo>
                  <a:cubicBezTo>
                    <a:pt x="20626" y="5413"/>
                    <a:pt x="20626" y="5413"/>
                    <a:pt x="20626" y="5413"/>
                  </a:cubicBezTo>
                  <a:cubicBezTo>
                    <a:pt x="20466" y="5199"/>
                    <a:pt x="20466" y="5199"/>
                    <a:pt x="20466" y="5199"/>
                  </a:cubicBezTo>
                  <a:cubicBezTo>
                    <a:pt x="20466" y="5253"/>
                    <a:pt x="20466" y="5360"/>
                    <a:pt x="20466" y="5360"/>
                  </a:cubicBezTo>
                  <a:close/>
                  <a:moveTo>
                    <a:pt x="12432" y="9219"/>
                  </a:moveTo>
                  <a:cubicBezTo>
                    <a:pt x="12326" y="9219"/>
                    <a:pt x="12166" y="9272"/>
                    <a:pt x="12166" y="9272"/>
                  </a:cubicBezTo>
                  <a:cubicBezTo>
                    <a:pt x="12166" y="9272"/>
                    <a:pt x="12007" y="9326"/>
                    <a:pt x="11954" y="9326"/>
                  </a:cubicBezTo>
                  <a:cubicBezTo>
                    <a:pt x="11954" y="9380"/>
                    <a:pt x="11954" y="9380"/>
                    <a:pt x="11794" y="9487"/>
                  </a:cubicBezTo>
                  <a:cubicBezTo>
                    <a:pt x="11688" y="9594"/>
                    <a:pt x="11741" y="9433"/>
                    <a:pt x="11688" y="9594"/>
                  </a:cubicBezTo>
                  <a:cubicBezTo>
                    <a:pt x="11634" y="9701"/>
                    <a:pt x="11688" y="9701"/>
                    <a:pt x="11528" y="9701"/>
                  </a:cubicBezTo>
                  <a:cubicBezTo>
                    <a:pt x="11422" y="9701"/>
                    <a:pt x="11315" y="9701"/>
                    <a:pt x="11209" y="9701"/>
                  </a:cubicBezTo>
                  <a:cubicBezTo>
                    <a:pt x="11102" y="9701"/>
                    <a:pt x="11102" y="9648"/>
                    <a:pt x="10996" y="9701"/>
                  </a:cubicBezTo>
                  <a:cubicBezTo>
                    <a:pt x="10943" y="9808"/>
                    <a:pt x="10890" y="9862"/>
                    <a:pt x="10836" y="9862"/>
                  </a:cubicBezTo>
                  <a:cubicBezTo>
                    <a:pt x="10836" y="9916"/>
                    <a:pt x="10836" y="9969"/>
                    <a:pt x="10890" y="9969"/>
                  </a:cubicBezTo>
                  <a:cubicBezTo>
                    <a:pt x="10890" y="9969"/>
                    <a:pt x="11156" y="9969"/>
                    <a:pt x="11209" y="9969"/>
                  </a:cubicBezTo>
                  <a:cubicBezTo>
                    <a:pt x="11209" y="10130"/>
                    <a:pt x="11209" y="10130"/>
                    <a:pt x="11209" y="10130"/>
                  </a:cubicBezTo>
                  <a:cubicBezTo>
                    <a:pt x="11315" y="10076"/>
                    <a:pt x="11315" y="10076"/>
                    <a:pt x="11315" y="10076"/>
                  </a:cubicBezTo>
                  <a:cubicBezTo>
                    <a:pt x="11315" y="10076"/>
                    <a:pt x="11422" y="10076"/>
                    <a:pt x="11422" y="10023"/>
                  </a:cubicBezTo>
                  <a:cubicBezTo>
                    <a:pt x="11422" y="10023"/>
                    <a:pt x="11422" y="9969"/>
                    <a:pt x="11422" y="9969"/>
                  </a:cubicBezTo>
                  <a:cubicBezTo>
                    <a:pt x="11262" y="9969"/>
                    <a:pt x="11262" y="9969"/>
                    <a:pt x="11262" y="9969"/>
                  </a:cubicBezTo>
                  <a:cubicBezTo>
                    <a:pt x="11262" y="9969"/>
                    <a:pt x="11315" y="9969"/>
                    <a:pt x="11475" y="9916"/>
                  </a:cubicBezTo>
                  <a:cubicBezTo>
                    <a:pt x="11688" y="9862"/>
                    <a:pt x="11741" y="9808"/>
                    <a:pt x="11741" y="9808"/>
                  </a:cubicBezTo>
                  <a:cubicBezTo>
                    <a:pt x="11581" y="9969"/>
                    <a:pt x="11581" y="9969"/>
                    <a:pt x="11581" y="9969"/>
                  </a:cubicBezTo>
                  <a:cubicBezTo>
                    <a:pt x="11581" y="9969"/>
                    <a:pt x="11741" y="10076"/>
                    <a:pt x="11847" y="10023"/>
                  </a:cubicBezTo>
                  <a:cubicBezTo>
                    <a:pt x="11900" y="9969"/>
                    <a:pt x="11900" y="9969"/>
                    <a:pt x="12060" y="9862"/>
                  </a:cubicBezTo>
                  <a:cubicBezTo>
                    <a:pt x="12220" y="9808"/>
                    <a:pt x="12220" y="9808"/>
                    <a:pt x="12273" y="9808"/>
                  </a:cubicBezTo>
                  <a:cubicBezTo>
                    <a:pt x="12273" y="9755"/>
                    <a:pt x="12379" y="9862"/>
                    <a:pt x="12379" y="9862"/>
                  </a:cubicBezTo>
                  <a:cubicBezTo>
                    <a:pt x="12432" y="9862"/>
                    <a:pt x="12539" y="9862"/>
                    <a:pt x="12592" y="9755"/>
                  </a:cubicBezTo>
                  <a:cubicBezTo>
                    <a:pt x="12645" y="9648"/>
                    <a:pt x="12645" y="9594"/>
                    <a:pt x="12645" y="9540"/>
                  </a:cubicBezTo>
                  <a:cubicBezTo>
                    <a:pt x="12645" y="9487"/>
                    <a:pt x="12645" y="9487"/>
                    <a:pt x="12645" y="9433"/>
                  </a:cubicBezTo>
                  <a:cubicBezTo>
                    <a:pt x="12645" y="9380"/>
                    <a:pt x="12592" y="9326"/>
                    <a:pt x="12645" y="9272"/>
                  </a:cubicBezTo>
                  <a:cubicBezTo>
                    <a:pt x="12699" y="9219"/>
                    <a:pt x="12752" y="9219"/>
                    <a:pt x="12752" y="9165"/>
                  </a:cubicBezTo>
                  <a:cubicBezTo>
                    <a:pt x="12752" y="9112"/>
                    <a:pt x="12752" y="9058"/>
                    <a:pt x="12752" y="9004"/>
                  </a:cubicBezTo>
                  <a:cubicBezTo>
                    <a:pt x="12805" y="8951"/>
                    <a:pt x="12805" y="8897"/>
                    <a:pt x="12805" y="8844"/>
                  </a:cubicBezTo>
                  <a:cubicBezTo>
                    <a:pt x="12805" y="8736"/>
                    <a:pt x="12805" y="8629"/>
                    <a:pt x="12752" y="8576"/>
                  </a:cubicBezTo>
                  <a:cubicBezTo>
                    <a:pt x="12752" y="8576"/>
                    <a:pt x="12645" y="8576"/>
                    <a:pt x="12699" y="8522"/>
                  </a:cubicBezTo>
                  <a:cubicBezTo>
                    <a:pt x="12752" y="8468"/>
                    <a:pt x="12805" y="8361"/>
                    <a:pt x="12805" y="8361"/>
                  </a:cubicBezTo>
                  <a:cubicBezTo>
                    <a:pt x="12805" y="8361"/>
                    <a:pt x="12911" y="8415"/>
                    <a:pt x="12965" y="8468"/>
                  </a:cubicBezTo>
                  <a:cubicBezTo>
                    <a:pt x="12965" y="8522"/>
                    <a:pt x="13018" y="8522"/>
                    <a:pt x="13071" y="8522"/>
                  </a:cubicBezTo>
                  <a:cubicBezTo>
                    <a:pt x="13124" y="8522"/>
                    <a:pt x="13177" y="8468"/>
                    <a:pt x="13231" y="8415"/>
                  </a:cubicBezTo>
                  <a:cubicBezTo>
                    <a:pt x="13284" y="8361"/>
                    <a:pt x="13390" y="8254"/>
                    <a:pt x="13390" y="8200"/>
                  </a:cubicBezTo>
                  <a:cubicBezTo>
                    <a:pt x="13443" y="8147"/>
                    <a:pt x="13497" y="8147"/>
                    <a:pt x="13497" y="8093"/>
                  </a:cubicBezTo>
                  <a:cubicBezTo>
                    <a:pt x="13497" y="8093"/>
                    <a:pt x="13390" y="8093"/>
                    <a:pt x="13337" y="7986"/>
                  </a:cubicBezTo>
                  <a:cubicBezTo>
                    <a:pt x="13284" y="7879"/>
                    <a:pt x="13284" y="7718"/>
                    <a:pt x="13231" y="7718"/>
                  </a:cubicBezTo>
                  <a:cubicBezTo>
                    <a:pt x="13231" y="7772"/>
                    <a:pt x="13124" y="7879"/>
                    <a:pt x="13124" y="7933"/>
                  </a:cubicBezTo>
                  <a:cubicBezTo>
                    <a:pt x="13071" y="7986"/>
                    <a:pt x="13018" y="8040"/>
                    <a:pt x="13018" y="8040"/>
                  </a:cubicBezTo>
                  <a:cubicBezTo>
                    <a:pt x="12858" y="7879"/>
                    <a:pt x="12858" y="7879"/>
                    <a:pt x="12858" y="7879"/>
                  </a:cubicBezTo>
                  <a:cubicBezTo>
                    <a:pt x="12911" y="7718"/>
                    <a:pt x="12911" y="7718"/>
                    <a:pt x="12911" y="7718"/>
                  </a:cubicBezTo>
                  <a:cubicBezTo>
                    <a:pt x="12805" y="7718"/>
                    <a:pt x="12805" y="7718"/>
                    <a:pt x="12805" y="7718"/>
                  </a:cubicBezTo>
                  <a:cubicBezTo>
                    <a:pt x="12858" y="7825"/>
                    <a:pt x="12752" y="8093"/>
                    <a:pt x="12752" y="8093"/>
                  </a:cubicBezTo>
                  <a:cubicBezTo>
                    <a:pt x="12592" y="8147"/>
                    <a:pt x="12592" y="8147"/>
                    <a:pt x="12592" y="8147"/>
                  </a:cubicBezTo>
                  <a:cubicBezTo>
                    <a:pt x="12592" y="8147"/>
                    <a:pt x="12539" y="8308"/>
                    <a:pt x="12486" y="8361"/>
                  </a:cubicBezTo>
                  <a:cubicBezTo>
                    <a:pt x="12486" y="8361"/>
                    <a:pt x="12486" y="8522"/>
                    <a:pt x="12486" y="8522"/>
                  </a:cubicBezTo>
                  <a:cubicBezTo>
                    <a:pt x="12486" y="8522"/>
                    <a:pt x="12486" y="8576"/>
                    <a:pt x="12486" y="8576"/>
                  </a:cubicBezTo>
                  <a:cubicBezTo>
                    <a:pt x="12539" y="8629"/>
                    <a:pt x="12592" y="8897"/>
                    <a:pt x="12592" y="9004"/>
                  </a:cubicBezTo>
                  <a:cubicBezTo>
                    <a:pt x="12539" y="9112"/>
                    <a:pt x="12539" y="9165"/>
                    <a:pt x="12432" y="9219"/>
                  </a:cubicBezTo>
                  <a:close/>
                  <a:moveTo>
                    <a:pt x="10996" y="10237"/>
                  </a:moveTo>
                  <a:cubicBezTo>
                    <a:pt x="11049" y="10130"/>
                    <a:pt x="11049" y="10130"/>
                    <a:pt x="11049" y="10130"/>
                  </a:cubicBezTo>
                  <a:cubicBezTo>
                    <a:pt x="11049" y="10076"/>
                    <a:pt x="11049" y="10076"/>
                    <a:pt x="11049" y="10076"/>
                  </a:cubicBezTo>
                  <a:cubicBezTo>
                    <a:pt x="10943" y="10076"/>
                    <a:pt x="10943" y="10076"/>
                    <a:pt x="10943" y="10076"/>
                  </a:cubicBezTo>
                  <a:cubicBezTo>
                    <a:pt x="10836" y="10130"/>
                    <a:pt x="10836" y="10130"/>
                    <a:pt x="10836" y="10130"/>
                  </a:cubicBezTo>
                  <a:cubicBezTo>
                    <a:pt x="10943" y="10184"/>
                    <a:pt x="10943" y="10184"/>
                    <a:pt x="10943" y="10184"/>
                  </a:cubicBezTo>
                  <a:cubicBezTo>
                    <a:pt x="10890" y="10398"/>
                    <a:pt x="10890" y="10398"/>
                    <a:pt x="10890" y="10398"/>
                  </a:cubicBezTo>
                  <a:lnTo>
                    <a:pt x="10996" y="10237"/>
                  </a:lnTo>
                  <a:close/>
                  <a:moveTo>
                    <a:pt x="9081" y="11631"/>
                  </a:moveTo>
                  <a:cubicBezTo>
                    <a:pt x="8974" y="11845"/>
                    <a:pt x="8974" y="11845"/>
                    <a:pt x="8974" y="11845"/>
                  </a:cubicBezTo>
                  <a:cubicBezTo>
                    <a:pt x="9134" y="12060"/>
                    <a:pt x="9134" y="12060"/>
                    <a:pt x="9134" y="12060"/>
                  </a:cubicBezTo>
                  <a:cubicBezTo>
                    <a:pt x="9134" y="12060"/>
                    <a:pt x="9294" y="12060"/>
                    <a:pt x="9347" y="12006"/>
                  </a:cubicBezTo>
                  <a:cubicBezTo>
                    <a:pt x="9347" y="11952"/>
                    <a:pt x="9347" y="11738"/>
                    <a:pt x="9400" y="11684"/>
                  </a:cubicBezTo>
                  <a:cubicBezTo>
                    <a:pt x="9400" y="11631"/>
                    <a:pt x="9506" y="11470"/>
                    <a:pt x="9506" y="11470"/>
                  </a:cubicBezTo>
                  <a:cubicBezTo>
                    <a:pt x="9506" y="11363"/>
                    <a:pt x="9506" y="11363"/>
                    <a:pt x="9506" y="11363"/>
                  </a:cubicBezTo>
                  <a:cubicBezTo>
                    <a:pt x="9347" y="11309"/>
                    <a:pt x="9347" y="11309"/>
                    <a:pt x="9347" y="11309"/>
                  </a:cubicBezTo>
                  <a:lnTo>
                    <a:pt x="9081" y="11631"/>
                  </a:lnTo>
                  <a:close/>
                  <a:moveTo>
                    <a:pt x="9560" y="13239"/>
                  </a:moveTo>
                  <a:cubicBezTo>
                    <a:pt x="9506" y="13239"/>
                    <a:pt x="9347" y="13346"/>
                    <a:pt x="9347" y="13346"/>
                  </a:cubicBezTo>
                  <a:cubicBezTo>
                    <a:pt x="9347" y="13132"/>
                    <a:pt x="9347" y="13132"/>
                    <a:pt x="9347" y="13132"/>
                  </a:cubicBezTo>
                  <a:cubicBezTo>
                    <a:pt x="9347" y="13132"/>
                    <a:pt x="9400" y="13078"/>
                    <a:pt x="9453" y="12971"/>
                  </a:cubicBezTo>
                  <a:cubicBezTo>
                    <a:pt x="9453" y="12864"/>
                    <a:pt x="9453" y="12810"/>
                    <a:pt x="9453" y="12756"/>
                  </a:cubicBezTo>
                  <a:cubicBezTo>
                    <a:pt x="9453" y="12703"/>
                    <a:pt x="9453" y="12435"/>
                    <a:pt x="9453" y="12435"/>
                  </a:cubicBezTo>
                  <a:cubicBezTo>
                    <a:pt x="9347" y="12381"/>
                    <a:pt x="9347" y="12381"/>
                    <a:pt x="9347" y="12381"/>
                  </a:cubicBezTo>
                  <a:cubicBezTo>
                    <a:pt x="9240" y="12756"/>
                    <a:pt x="9240" y="12756"/>
                    <a:pt x="9240" y="12756"/>
                  </a:cubicBezTo>
                  <a:cubicBezTo>
                    <a:pt x="9187" y="13024"/>
                    <a:pt x="9187" y="13024"/>
                    <a:pt x="9187" y="13024"/>
                  </a:cubicBezTo>
                  <a:cubicBezTo>
                    <a:pt x="9028" y="13078"/>
                    <a:pt x="9028" y="13078"/>
                    <a:pt x="9028" y="13078"/>
                  </a:cubicBezTo>
                  <a:cubicBezTo>
                    <a:pt x="9028" y="13078"/>
                    <a:pt x="9081" y="13400"/>
                    <a:pt x="9134" y="13453"/>
                  </a:cubicBezTo>
                  <a:cubicBezTo>
                    <a:pt x="9134" y="13453"/>
                    <a:pt x="9347" y="13560"/>
                    <a:pt x="9347" y="13560"/>
                  </a:cubicBezTo>
                  <a:cubicBezTo>
                    <a:pt x="9560" y="13560"/>
                    <a:pt x="9560" y="13560"/>
                    <a:pt x="9560" y="13560"/>
                  </a:cubicBezTo>
                  <a:cubicBezTo>
                    <a:pt x="9560" y="13560"/>
                    <a:pt x="9666" y="13507"/>
                    <a:pt x="9719" y="13560"/>
                  </a:cubicBezTo>
                  <a:cubicBezTo>
                    <a:pt x="9719" y="13614"/>
                    <a:pt x="9772" y="13775"/>
                    <a:pt x="9772" y="13721"/>
                  </a:cubicBezTo>
                  <a:cubicBezTo>
                    <a:pt x="9772" y="13667"/>
                    <a:pt x="9772" y="13507"/>
                    <a:pt x="9772" y="13453"/>
                  </a:cubicBezTo>
                  <a:cubicBezTo>
                    <a:pt x="9719" y="13400"/>
                    <a:pt x="9613" y="13239"/>
                    <a:pt x="9560" y="13239"/>
                  </a:cubicBezTo>
                  <a:close/>
                  <a:moveTo>
                    <a:pt x="8708" y="14257"/>
                  </a:moveTo>
                  <a:cubicBezTo>
                    <a:pt x="8762" y="14257"/>
                    <a:pt x="9081" y="14257"/>
                    <a:pt x="9081" y="14257"/>
                  </a:cubicBezTo>
                  <a:cubicBezTo>
                    <a:pt x="9081" y="14257"/>
                    <a:pt x="9028" y="14096"/>
                    <a:pt x="9081" y="13989"/>
                  </a:cubicBezTo>
                  <a:cubicBezTo>
                    <a:pt x="9134" y="13935"/>
                    <a:pt x="9187" y="13882"/>
                    <a:pt x="9187" y="13882"/>
                  </a:cubicBezTo>
                  <a:cubicBezTo>
                    <a:pt x="9134" y="13828"/>
                    <a:pt x="9081" y="13775"/>
                    <a:pt x="9081" y="13775"/>
                  </a:cubicBezTo>
                  <a:cubicBezTo>
                    <a:pt x="9028" y="13775"/>
                    <a:pt x="9028" y="13775"/>
                    <a:pt x="9028" y="13775"/>
                  </a:cubicBezTo>
                  <a:cubicBezTo>
                    <a:pt x="8708" y="13989"/>
                    <a:pt x="8708" y="13989"/>
                    <a:pt x="8708" y="13989"/>
                  </a:cubicBezTo>
                  <a:cubicBezTo>
                    <a:pt x="8708" y="13989"/>
                    <a:pt x="8655" y="14257"/>
                    <a:pt x="8708" y="14257"/>
                  </a:cubicBezTo>
                  <a:close/>
                  <a:moveTo>
                    <a:pt x="9613" y="13989"/>
                  </a:moveTo>
                  <a:cubicBezTo>
                    <a:pt x="9613" y="13828"/>
                    <a:pt x="9613" y="13828"/>
                    <a:pt x="9613" y="13828"/>
                  </a:cubicBezTo>
                  <a:cubicBezTo>
                    <a:pt x="9613" y="13828"/>
                    <a:pt x="9719" y="13721"/>
                    <a:pt x="9613" y="13721"/>
                  </a:cubicBezTo>
                  <a:cubicBezTo>
                    <a:pt x="9453" y="13721"/>
                    <a:pt x="9400" y="13721"/>
                    <a:pt x="9400" y="13721"/>
                  </a:cubicBezTo>
                  <a:cubicBezTo>
                    <a:pt x="9347" y="13882"/>
                    <a:pt x="9347" y="13882"/>
                    <a:pt x="9347" y="13882"/>
                  </a:cubicBezTo>
                  <a:cubicBezTo>
                    <a:pt x="9560" y="14043"/>
                    <a:pt x="9560" y="14043"/>
                    <a:pt x="9560" y="14043"/>
                  </a:cubicBezTo>
                  <a:lnTo>
                    <a:pt x="9613" y="13989"/>
                  </a:lnTo>
                  <a:close/>
                  <a:moveTo>
                    <a:pt x="9985" y="13775"/>
                  </a:moveTo>
                  <a:cubicBezTo>
                    <a:pt x="10038" y="13614"/>
                    <a:pt x="10038" y="13614"/>
                    <a:pt x="10038" y="13614"/>
                  </a:cubicBezTo>
                  <a:cubicBezTo>
                    <a:pt x="9879" y="13667"/>
                    <a:pt x="9879" y="13667"/>
                    <a:pt x="9879" y="13667"/>
                  </a:cubicBezTo>
                  <a:cubicBezTo>
                    <a:pt x="9879" y="13775"/>
                    <a:pt x="9879" y="13775"/>
                    <a:pt x="9879" y="13775"/>
                  </a:cubicBezTo>
                  <a:cubicBezTo>
                    <a:pt x="9932" y="13882"/>
                    <a:pt x="9932" y="13882"/>
                    <a:pt x="9932" y="13882"/>
                  </a:cubicBezTo>
                  <a:cubicBezTo>
                    <a:pt x="9985" y="13882"/>
                    <a:pt x="9985" y="13882"/>
                    <a:pt x="9985" y="13882"/>
                  </a:cubicBezTo>
                  <a:lnTo>
                    <a:pt x="9985" y="13775"/>
                  </a:lnTo>
                  <a:close/>
                  <a:moveTo>
                    <a:pt x="8974" y="15222"/>
                  </a:moveTo>
                  <a:cubicBezTo>
                    <a:pt x="8762" y="15115"/>
                    <a:pt x="8762" y="15115"/>
                    <a:pt x="8762" y="15115"/>
                  </a:cubicBezTo>
                  <a:cubicBezTo>
                    <a:pt x="8974" y="14954"/>
                    <a:pt x="8974" y="14954"/>
                    <a:pt x="8974" y="14954"/>
                  </a:cubicBezTo>
                  <a:cubicBezTo>
                    <a:pt x="8974" y="14954"/>
                    <a:pt x="9028" y="14900"/>
                    <a:pt x="9028" y="14847"/>
                  </a:cubicBezTo>
                  <a:cubicBezTo>
                    <a:pt x="9028" y="14793"/>
                    <a:pt x="9028" y="14739"/>
                    <a:pt x="9028" y="14686"/>
                  </a:cubicBezTo>
                  <a:cubicBezTo>
                    <a:pt x="9028" y="14632"/>
                    <a:pt x="8921" y="14525"/>
                    <a:pt x="8921" y="14525"/>
                  </a:cubicBezTo>
                  <a:cubicBezTo>
                    <a:pt x="8815" y="14471"/>
                    <a:pt x="8815" y="14471"/>
                    <a:pt x="8815" y="14471"/>
                  </a:cubicBezTo>
                  <a:cubicBezTo>
                    <a:pt x="8762" y="14364"/>
                    <a:pt x="8762" y="14364"/>
                    <a:pt x="8762" y="14364"/>
                  </a:cubicBezTo>
                  <a:cubicBezTo>
                    <a:pt x="8655" y="14418"/>
                    <a:pt x="8389" y="14525"/>
                    <a:pt x="8389" y="14525"/>
                  </a:cubicBezTo>
                  <a:cubicBezTo>
                    <a:pt x="8389" y="14525"/>
                    <a:pt x="8496" y="14632"/>
                    <a:pt x="8442" y="14739"/>
                  </a:cubicBezTo>
                  <a:cubicBezTo>
                    <a:pt x="8389" y="14793"/>
                    <a:pt x="8283" y="14900"/>
                    <a:pt x="8283" y="14900"/>
                  </a:cubicBezTo>
                  <a:cubicBezTo>
                    <a:pt x="8230" y="14900"/>
                    <a:pt x="8230" y="14900"/>
                    <a:pt x="8230" y="14900"/>
                  </a:cubicBezTo>
                  <a:cubicBezTo>
                    <a:pt x="8230" y="14900"/>
                    <a:pt x="8123" y="14954"/>
                    <a:pt x="8123" y="14954"/>
                  </a:cubicBezTo>
                  <a:cubicBezTo>
                    <a:pt x="8123" y="15007"/>
                    <a:pt x="8070" y="15115"/>
                    <a:pt x="8017" y="15115"/>
                  </a:cubicBezTo>
                  <a:cubicBezTo>
                    <a:pt x="8017" y="15168"/>
                    <a:pt x="7964" y="15275"/>
                    <a:pt x="7964" y="15275"/>
                  </a:cubicBezTo>
                  <a:cubicBezTo>
                    <a:pt x="7698" y="15329"/>
                    <a:pt x="7698" y="15329"/>
                    <a:pt x="7698" y="15329"/>
                  </a:cubicBezTo>
                  <a:cubicBezTo>
                    <a:pt x="7698" y="15329"/>
                    <a:pt x="7698" y="15490"/>
                    <a:pt x="7644" y="15543"/>
                  </a:cubicBezTo>
                  <a:cubicBezTo>
                    <a:pt x="7644" y="15597"/>
                    <a:pt x="7644" y="15758"/>
                    <a:pt x="7644" y="15758"/>
                  </a:cubicBezTo>
                  <a:cubicBezTo>
                    <a:pt x="7698" y="15758"/>
                    <a:pt x="8017" y="15865"/>
                    <a:pt x="8017" y="15865"/>
                  </a:cubicBezTo>
                  <a:cubicBezTo>
                    <a:pt x="8283" y="15919"/>
                    <a:pt x="8283" y="15919"/>
                    <a:pt x="8283" y="15919"/>
                  </a:cubicBezTo>
                  <a:cubicBezTo>
                    <a:pt x="8442" y="15919"/>
                    <a:pt x="8442" y="15919"/>
                    <a:pt x="8442" y="15919"/>
                  </a:cubicBezTo>
                  <a:cubicBezTo>
                    <a:pt x="8442" y="15919"/>
                    <a:pt x="8549" y="16026"/>
                    <a:pt x="8602" y="15972"/>
                  </a:cubicBezTo>
                  <a:cubicBezTo>
                    <a:pt x="8655" y="15865"/>
                    <a:pt x="8708" y="15597"/>
                    <a:pt x="8708" y="15543"/>
                  </a:cubicBezTo>
                  <a:cubicBezTo>
                    <a:pt x="8762" y="15490"/>
                    <a:pt x="8921" y="15383"/>
                    <a:pt x="8974" y="15383"/>
                  </a:cubicBezTo>
                  <a:cubicBezTo>
                    <a:pt x="9028" y="15383"/>
                    <a:pt x="9081" y="15383"/>
                    <a:pt x="9081" y="15383"/>
                  </a:cubicBezTo>
                  <a:lnTo>
                    <a:pt x="8974" y="15222"/>
                  </a:lnTo>
                  <a:close/>
                  <a:moveTo>
                    <a:pt x="8336" y="16401"/>
                  </a:moveTo>
                  <a:cubicBezTo>
                    <a:pt x="8283" y="16294"/>
                    <a:pt x="8283" y="16294"/>
                    <a:pt x="8283" y="16294"/>
                  </a:cubicBezTo>
                  <a:cubicBezTo>
                    <a:pt x="8123" y="16401"/>
                    <a:pt x="8123" y="16401"/>
                    <a:pt x="8123" y="16401"/>
                  </a:cubicBezTo>
                  <a:cubicBezTo>
                    <a:pt x="7857" y="16347"/>
                    <a:pt x="7857" y="16347"/>
                    <a:pt x="7857" y="16347"/>
                  </a:cubicBezTo>
                  <a:cubicBezTo>
                    <a:pt x="7325" y="16347"/>
                    <a:pt x="7325" y="16347"/>
                    <a:pt x="7325" y="16347"/>
                  </a:cubicBezTo>
                  <a:cubicBezTo>
                    <a:pt x="7272" y="16347"/>
                    <a:pt x="7272" y="16347"/>
                    <a:pt x="7272" y="16347"/>
                  </a:cubicBezTo>
                  <a:cubicBezTo>
                    <a:pt x="7378" y="16401"/>
                    <a:pt x="7378" y="16401"/>
                    <a:pt x="7378" y="16401"/>
                  </a:cubicBezTo>
                  <a:cubicBezTo>
                    <a:pt x="7325" y="16455"/>
                    <a:pt x="7325" y="16455"/>
                    <a:pt x="7325" y="16455"/>
                  </a:cubicBezTo>
                  <a:cubicBezTo>
                    <a:pt x="7325" y="16455"/>
                    <a:pt x="7857" y="16562"/>
                    <a:pt x="7910" y="16562"/>
                  </a:cubicBezTo>
                  <a:cubicBezTo>
                    <a:pt x="7964" y="16562"/>
                    <a:pt x="8283" y="16669"/>
                    <a:pt x="8389" y="16669"/>
                  </a:cubicBezTo>
                  <a:cubicBezTo>
                    <a:pt x="8496" y="16669"/>
                    <a:pt x="8549" y="16669"/>
                    <a:pt x="8549" y="16669"/>
                  </a:cubicBezTo>
                  <a:cubicBezTo>
                    <a:pt x="8708" y="16562"/>
                    <a:pt x="8708" y="16562"/>
                    <a:pt x="8708" y="16562"/>
                  </a:cubicBezTo>
                  <a:cubicBezTo>
                    <a:pt x="8708" y="16562"/>
                    <a:pt x="8496" y="16508"/>
                    <a:pt x="8496" y="16508"/>
                  </a:cubicBezTo>
                  <a:cubicBezTo>
                    <a:pt x="8442" y="16508"/>
                    <a:pt x="8336" y="16401"/>
                    <a:pt x="8336" y="16401"/>
                  </a:cubicBezTo>
                  <a:close/>
                  <a:moveTo>
                    <a:pt x="9613" y="14257"/>
                  </a:moveTo>
                  <a:cubicBezTo>
                    <a:pt x="9613" y="14257"/>
                    <a:pt x="9453" y="14364"/>
                    <a:pt x="9453" y="14418"/>
                  </a:cubicBezTo>
                  <a:cubicBezTo>
                    <a:pt x="9453" y="14418"/>
                    <a:pt x="9560" y="14471"/>
                    <a:pt x="9560" y="14471"/>
                  </a:cubicBezTo>
                  <a:cubicBezTo>
                    <a:pt x="9666" y="14418"/>
                    <a:pt x="9666" y="14418"/>
                    <a:pt x="9666" y="14418"/>
                  </a:cubicBezTo>
                  <a:cubicBezTo>
                    <a:pt x="9772" y="14418"/>
                    <a:pt x="9772" y="14418"/>
                    <a:pt x="9772" y="14418"/>
                  </a:cubicBezTo>
                  <a:cubicBezTo>
                    <a:pt x="9772" y="14418"/>
                    <a:pt x="9719" y="14471"/>
                    <a:pt x="9719" y="14579"/>
                  </a:cubicBezTo>
                  <a:cubicBezTo>
                    <a:pt x="9719" y="14632"/>
                    <a:pt x="9772" y="14686"/>
                    <a:pt x="9772" y="14686"/>
                  </a:cubicBezTo>
                  <a:cubicBezTo>
                    <a:pt x="9772" y="14686"/>
                    <a:pt x="9985" y="14632"/>
                    <a:pt x="10038" y="14632"/>
                  </a:cubicBezTo>
                  <a:cubicBezTo>
                    <a:pt x="10145" y="14632"/>
                    <a:pt x="10038" y="14525"/>
                    <a:pt x="10038" y="14525"/>
                  </a:cubicBezTo>
                  <a:cubicBezTo>
                    <a:pt x="10038" y="14525"/>
                    <a:pt x="10038" y="14471"/>
                    <a:pt x="10092" y="14418"/>
                  </a:cubicBezTo>
                  <a:cubicBezTo>
                    <a:pt x="10092" y="14418"/>
                    <a:pt x="10092" y="14364"/>
                    <a:pt x="10092" y="14364"/>
                  </a:cubicBezTo>
                  <a:cubicBezTo>
                    <a:pt x="10198" y="14471"/>
                    <a:pt x="10198" y="14471"/>
                    <a:pt x="10198" y="14471"/>
                  </a:cubicBezTo>
                  <a:cubicBezTo>
                    <a:pt x="10198" y="14471"/>
                    <a:pt x="10251" y="14257"/>
                    <a:pt x="10251" y="14257"/>
                  </a:cubicBezTo>
                  <a:cubicBezTo>
                    <a:pt x="10251" y="14203"/>
                    <a:pt x="10198" y="14150"/>
                    <a:pt x="10198" y="14150"/>
                  </a:cubicBezTo>
                  <a:cubicBezTo>
                    <a:pt x="10092" y="14096"/>
                    <a:pt x="10092" y="14096"/>
                    <a:pt x="10092" y="14096"/>
                  </a:cubicBezTo>
                  <a:cubicBezTo>
                    <a:pt x="9932" y="14096"/>
                    <a:pt x="9932" y="14096"/>
                    <a:pt x="9932" y="14096"/>
                  </a:cubicBezTo>
                  <a:cubicBezTo>
                    <a:pt x="9826" y="14203"/>
                    <a:pt x="9826" y="14203"/>
                    <a:pt x="9826" y="14203"/>
                  </a:cubicBezTo>
                  <a:lnTo>
                    <a:pt x="9613" y="14257"/>
                  </a:lnTo>
                  <a:close/>
                  <a:moveTo>
                    <a:pt x="9666" y="15275"/>
                  </a:moveTo>
                  <a:cubicBezTo>
                    <a:pt x="9772" y="15222"/>
                    <a:pt x="9772" y="15222"/>
                    <a:pt x="9772" y="15222"/>
                  </a:cubicBezTo>
                  <a:cubicBezTo>
                    <a:pt x="9985" y="15275"/>
                    <a:pt x="9985" y="15275"/>
                    <a:pt x="9985" y="15275"/>
                  </a:cubicBezTo>
                  <a:cubicBezTo>
                    <a:pt x="10092" y="15115"/>
                    <a:pt x="10092" y="15115"/>
                    <a:pt x="10092" y="15115"/>
                  </a:cubicBezTo>
                  <a:cubicBezTo>
                    <a:pt x="10092" y="15007"/>
                    <a:pt x="10092" y="15007"/>
                    <a:pt x="10092" y="15007"/>
                  </a:cubicBezTo>
                  <a:cubicBezTo>
                    <a:pt x="9985" y="15007"/>
                    <a:pt x="9985" y="15007"/>
                    <a:pt x="9985" y="15007"/>
                  </a:cubicBezTo>
                  <a:cubicBezTo>
                    <a:pt x="9772" y="15061"/>
                    <a:pt x="9772" y="15061"/>
                    <a:pt x="9772" y="15061"/>
                  </a:cubicBezTo>
                  <a:cubicBezTo>
                    <a:pt x="9613" y="15115"/>
                    <a:pt x="9613" y="15115"/>
                    <a:pt x="9613" y="15115"/>
                  </a:cubicBezTo>
                  <a:cubicBezTo>
                    <a:pt x="9294" y="15115"/>
                    <a:pt x="9294" y="15115"/>
                    <a:pt x="9294" y="15115"/>
                  </a:cubicBezTo>
                  <a:cubicBezTo>
                    <a:pt x="9294" y="15115"/>
                    <a:pt x="9187" y="15115"/>
                    <a:pt x="9187" y="15168"/>
                  </a:cubicBezTo>
                  <a:cubicBezTo>
                    <a:pt x="9187" y="15168"/>
                    <a:pt x="9134" y="15329"/>
                    <a:pt x="9134" y="15329"/>
                  </a:cubicBezTo>
                  <a:cubicBezTo>
                    <a:pt x="9134" y="15490"/>
                    <a:pt x="9134" y="15490"/>
                    <a:pt x="9134" y="15490"/>
                  </a:cubicBezTo>
                  <a:cubicBezTo>
                    <a:pt x="9134" y="15597"/>
                    <a:pt x="9134" y="15597"/>
                    <a:pt x="9134" y="15597"/>
                  </a:cubicBezTo>
                  <a:cubicBezTo>
                    <a:pt x="9134" y="15704"/>
                    <a:pt x="9134" y="15704"/>
                    <a:pt x="9134" y="15704"/>
                  </a:cubicBezTo>
                  <a:cubicBezTo>
                    <a:pt x="9187" y="15811"/>
                    <a:pt x="9187" y="15811"/>
                    <a:pt x="9187" y="15811"/>
                  </a:cubicBezTo>
                  <a:cubicBezTo>
                    <a:pt x="9187" y="15811"/>
                    <a:pt x="9187" y="15919"/>
                    <a:pt x="9187" y="15972"/>
                  </a:cubicBezTo>
                  <a:cubicBezTo>
                    <a:pt x="9187" y="16026"/>
                    <a:pt x="9240" y="16079"/>
                    <a:pt x="9294" y="16079"/>
                  </a:cubicBezTo>
                  <a:cubicBezTo>
                    <a:pt x="9347" y="16079"/>
                    <a:pt x="9400" y="16133"/>
                    <a:pt x="9400" y="16133"/>
                  </a:cubicBezTo>
                  <a:cubicBezTo>
                    <a:pt x="9400" y="16133"/>
                    <a:pt x="9400" y="16187"/>
                    <a:pt x="9400" y="16240"/>
                  </a:cubicBezTo>
                  <a:cubicBezTo>
                    <a:pt x="9400" y="16294"/>
                    <a:pt x="9400" y="16401"/>
                    <a:pt x="9453" y="16347"/>
                  </a:cubicBezTo>
                  <a:cubicBezTo>
                    <a:pt x="9506" y="16294"/>
                    <a:pt x="9560" y="16187"/>
                    <a:pt x="9560" y="16187"/>
                  </a:cubicBezTo>
                  <a:cubicBezTo>
                    <a:pt x="9400" y="16026"/>
                    <a:pt x="9400" y="16026"/>
                    <a:pt x="9400" y="16026"/>
                  </a:cubicBezTo>
                  <a:cubicBezTo>
                    <a:pt x="9400" y="16026"/>
                    <a:pt x="9400" y="15972"/>
                    <a:pt x="9400" y="15919"/>
                  </a:cubicBezTo>
                  <a:cubicBezTo>
                    <a:pt x="9400" y="15865"/>
                    <a:pt x="9400" y="15758"/>
                    <a:pt x="9400" y="15758"/>
                  </a:cubicBezTo>
                  <a:cubicBezTo>
                    <a:pt x="9453" y="15758"/>
                    <a:pt x="9453" y="15758"/>
                    <a:pt x="9453" y="15758"/>
                  </a:cubicBezTo>
                  <a:cubicBezTo>
                    <a:pt x="9453" y="15758"/>
                    <a:pt x="9560" y="15811"/>
                    <a:pt x="9560" y="15865"/>
                  </a:cubicBezTo>
                  <a:cubicBezTo>
                    <a:pt x="9560" y="15972"/>
                    <a:pt x="9560" y="15972"/>
                    <a:pt x="9613" y="16026"/>
                  </a:cubicBezTo>
                  <a:cubicBezTo>
                    <a:pt x="9613" y="16079"/>
                    <a:pt x="9666" y="16187"/>
                    <a:pt x="9666" y="16079"/>
                  </a:cubicBezTo>
                  <a:cubicBezTo>
                    <a:pt x="9719" y="15972"/>
                    <a:pt x="9719" y="15919"/>
                    <a:pt x="9666" y="15865"/>
                  </a:cubicBezTo>
                  <a:cubicBezTo>
                    <a:pt x="9666" y="15811"/>
                    <a:pt x="9666" y="15758"/>
                    <a:pt x="9613" y="15704"/>
                  </a:cubicBezTo>
                  <a:cubicBezTo>
                    <a:pt x="9560" y="15597"/>
                    <a:pt x="9506" y="15543"/>
                    <a:pt x="9506" y="15543"/>
                  </a:cubicBezTo>
                  <a:cubicBezTo>
                    <a:pt x="9506" y="15436"/>
                    <a:pt x="9506" y="15436"/>
                    <a:pt x="9506" y="15436"/>
                  </a:cubicBezTo>
                  <a:cubicBezTo>
                    <a:pt x="9560" y="15329"/>
                    <a:pt x="9560" y="15329"/>
                    <a:pt x="9560" y="15329"/>
                  </a:cubicBezTo>
                  <a:lnTo>
                    <a:pt x="9666" y="15275"/>
                  </a:lnTo>
                  <a:close/>
                  <a:moveTo>
                    <a:pt x="10092" y="16723"/>
                  </a:moveTo>
                  <a:cubicBezTo>
                    <a:pt x="10092" y="16723"/>
                    <a:pt x="10304" y="16669"/>
                    <a:pt x="10304" y="16669"/>
                  </a:cubicBezTo>
                  <a:cubicBezTo>
                    <a:pt x="10304" y="16669"/>
                    <a:pt x="10464" y="16615"/>
                    <a:pt x="10517" y="16615"/>
                  </a:cubicBezTo>
                  <a:cubicBezTo>
                    <a:pt x="10517" y="16615"/>
                    <a:pt x="10570" y="16508"/>
                    <a:pt x="10570" y="16508"/>
                  </a:cubicBezTo>
                  <a:cubicBezTo>
                    <a:pt x="10570" y="16455"/>
                    <a:pt x="10517" y="16508"/>
                    <a:pt x="10517" y="16508"/>
                  </a:cubicBezTo>
                  <a:cubicBezTo>
                    <a:pt x="10517" y="16508"/>
                    <a:pt x="10411" y="16508"/>
                    <a:pt x="10358" y="16562"/>
                  </a:cubicBezTo>
                  <a:cubicBezTo>
                    <a:pt x="10358" y="16562"/>
                    <a:pt x="10251" y="16508"/>
                    <a:pt x="10251" y="16508"/>
                  </a:cubicBezTo>
                  <a:cubicBezTo>
                    <a:pt x="10092" y="16562"/>
                    <a:pt x="10092" y="16562"/>
                    <a:pt x="10092" y="16562"/>
                  </a:cubicBezTo>
                  <a:cubicBezTo>
                    <a:pt x="9826" y="16669"/>
                    <a:pt x="9826" y="16669"/>
                    <a:pt x="9826" y="16669"/>
                  </a:cubicBezTo>
                  <a:cubicBezTo>
                    <a:pt x="9879" y="16723"/>
                    <a:pt x="9879" y="16723"/>
                    <a:pt x="9879" y="16723"/>
                  </a:cubicBezTo>
                  <a:cubicBezTo>
                    <a:pt x="9879" y="16723"/>
                    <a:pt x="10038" y="16723"/>
                    <a:pt x="10092" y="16723"/>
                  </a:cubicBezTo>
                  <a:close/>
                  <a:moveTo>
                    <a:pt x="9028" y="16615"/>
                  </a:moveTo>
                  <a:cubicBezTo>
                    <a:pt x="9028" y="16669"/>
                    <a:pt x="9028" y="16669"/>
                    <a:pt x="9028" y="16669"/>
                  </a:cubicBezTo>
                  <a:cubicBezTo>
                    <a:pt x="9240" y="16669"/>
                    <a:pt x="9240" y="16669"/>
                    <a:pt x="9240" y="16669"/>
                  </a:cubicBezTo>
                  <a:cubicBezTo>
                    <a:pt x="9453" y="16562"/>
                    <a:pt x="9453" y="16562"/>
                    <a:pt x="9453" y="16562"/>
                  </a:cubicBezTo>
                  <a:cubicBezTo>
                    <a:pt x="9294" y="16455"/>
                    <a:pt x="9294" y="16455"/>
                    <a:pt x="9294" y="16455"/>
                  </a:cubicBezTo>
                  <a:cubicBezTo>
                    <a:pt x="9187" y="16401"/>
                    <a:pt x="9187" y="16401"/>
                    <a:pt x="9187" y="16401"/>
                  </a:cubicBezTo>
                  <a:cubicBezTo>
                    <a:pt x="9187" y="16401"/>
                    <a:pt x="9081" y="16401"/>
                    <a:pt x="9081" y="16455"/>
                  </a:cubicBezTo>
                  <a:cubicBezTo>
                    <a:pt x="9081" y="16455"/>
                    <a:pt x="9028" y="16508"/>
                    <a:pt x="9028" y="16508"/>
                  </a:cubicBezTo>
                  <a:cubicBezTo>
                    <a:pt x="9028" y="16562"/>
                    <a:pt x="9028" y="16562"/>
                    <a:pt x="9028" y="16562"/>
                  </a:cubicBezTo>
                  <a:cubicBezTo>
                    <a:pt x="9028" y="16562"/>
                    <a:pt x="9028" y="16562"/>
                    <a:pt x="9028" y="16615"/>
                  </a:cubicBezTo>
                  <a:close/>
                  <a:moveTo>
                    <a:pt x="10624" y="15865"/>
                  </a:moveTo>
                  <a:cubicBezTo>
                    <a:pt x="10624" y="15972"/>
                    <a:pt x="10624" y="15972"/>
                    <a:pt x="10624" y="15972"/>
                  </a:cubicBezTo>
                  <a:cubicBezTo>
                    <a:pt x="10624" y="16026"/>
                    <a:pt x="10624" y="16026"/>
                    <a:pt x="10624" y="16026"/>
                  </a:cubicBezTo>
                  <a:cubicBezTo>
                    <a:pt x="10890" y="16026"/>
                    <a:pt x="10890" y="16026"/>
                    <a:pt x="10890" y="16026"/>
                  </a:cubicBezTo>
                  <a:cubicBezTo>
                    <a:pt x="11049" y="15972"/>
                    <a:pt x="11049" y="15972"/>
                    <a:pt x="11049" y="15972"/>
                  </a:cubicBezTo>
                  <a:cubicBezTo>
                    <a:pt x="10943" y="15919"/>
                    <a:pt x="10943" y="15919"/>
                    <a:pt x="10943" y="15919"/>
                  </a:cubicBezTo>
                  <a:cubicBezTo>
                    <a:pt x="10730" y="15865"/>
                    <a:pt x="10730" y="15865"/>
                    <a:pt x="10730" y="15865"/>
                  </a:cubicBezTo>
                  <a:lnTo>
                    <a:pt x="10624" y="15865"/>
                  </a:lnTo>
                  <a:close/>
                  <a:moveTo>
                    <a:pt x="13603" y="16615"/>
                  </a:moveTo>
                  <a:cubicBezTo>
                    <a:pt x="13603" y="16615"/>
                    <a:pt x="13497" y="16401"/>
                    <a:pt x="13497" y="16401"/>
                  </a:cubicBezTo>
                  <a:cubicBezTo>
                    <a:pt x="13497" y="16401"/>
                    <a:pt x="13390" y="16347"/>
                    <a:pt x="13443" y="16347"/>
                  </a:cubicBezTo>
                  <a:cubicBezTo>
                    <a:pt x="13497" y="16347"/>
                    <a:pt x="13603" y="16347"/>
                    <a:pt x="13603" y="16294"/>
                  </a:cubicBezTo>
                  <a:cubicBezTo>
                    <a:pt x="13550" y="16294"/>
                    <a:pt x="13390" y="16187"/>
                    <a:pt x="13390" y="16187"/>
                  </a:cubicBezTo>
                  <a:cubicBezTo>
                    <a:pt x="13177" y="16026"/>
                    <a:pt x="13177" y="16026"/>
                    <a:pt x="13177" y="16026"/>
                  </a:cubicBezTo>
                  <a:cubicBezTo>
                    <a:pt x="13018" y="15919"/>
                    <a:pt x="13018" y="15919"/>
                    <a:pt x="13018" y="15919"/>
                  </a:cubicBezTo>
                  <a:cubicBezTo>
                    <a:pt x="12805" y="15865"/>
                    <a:pt x="12805" y="15865"/>
                    <a:pt x="12805" y="15865"/>
                  </a:cubicBezTo>
                  <a:cubicBezTo>
                    <a:pt x="12539" y="15758"/>
                    <a:pt x="12539" y="15758"/>
                    <a:pt x="12539" y="15758"/>
                  </a:cubicBezTo>
                  <a:cubicBezTo>
                    <a:pt x="12273" y="15704"/>
                    <a:pt x="12273" y="15704"/>
                    <a:pt x="12273" y="15704"/>
                  </a:cubicBezTo>
                  <a:cubicBezTo>
                    <a:pt x="11954" y="15597"/>
                    <a:pt x="11954" y="15597"/>
                    <a:pt x="11954" y="15597"/>
                  </a:cubicBezTo>
                  <a:cubicBezTo>
                    <a:pt x="11954" y="15597"/>
                    <a:pt x="11954" y="15704"/>
                    <a:pt x="11954" y="15758"/>
                  </a:cubicBezTo>
                  <a:cubicBezTo>
                    <a:pt x="11954" y="15811"/>
                    <a:pt x="11688" y="15919"/>
                    <a:pt x="11688" y="15919"/>
                  </a:cubicBezTo>
                  <a:cubicBezTo>
                    <a:pt x="11528" y="15651"/>
                    <a:pt x="11528" y="15651"/>
                    <a:pt x="11528" y="15651"/>
                  </a:cubicBezTo>
                  <a:cubicBezTo>
                    <a:pt x="11528" y="15543"/>
                    <a:pt x="11528" y="15543"/>
                    <a:pt x="11528" y="15543"/>
                  </a:cubicBezTo>
                  <a:cubicBezTo>
                    <a:pt x="11102" y="15436"/>
                    <a:pt x="11102" y="15436"/>
                    <a:pt x="11102" y="15436"/>
                  </a:cubicBezTo>
                  <a:cubicBezTo>
                    <a:pt x="10996" y="15490"/>
                    <a:pt x="10996" y="15490"/>
                    <a:pt x="10996" y="15490"/>
                  </a:cubicBezTo>
                  <a:cubicBezTo>
                    <a:pt x="10996" y="15490"/>
                    <a:pt x="11049" y="15758"/>
                    <a:pt x="11049" y="15811"/>
                  </a:cubicBezTo>
                  <a:cubicBezTo>
                    <a:pt x="11049" y="15811"/>
                    <a:pt x="11209" y="15865"/>
                    <a:pt x="11262" y="15919"/>
                  </a:cubicBezTo>
                  <a:cubicBezTo>
                    <a:pt x="11262" y="15919"/>
                    <a:pt x="11368" y="15972"/>
                    <a:pt x="11368" y="15972"/>
                  </a:cubicBezTo>
                  <a:cubicBezTo>
                    <a:pt x="11422" y="16026"/>
                    <a:pt x="11688" y="16026"/>
                    <a:pt x="11688" y="16026"/>
                  </a:cubicBezTo>
                  <a:cubicBezTo>
                    <a:pt x="11741" y="16026"/>
                    <a:pt x="11900" y="16026"/>
                    <a:pt x="11954" y="16079"/>
                  </a:cubicBezTo>
                  <a:cubicBezTo>
                    <a:pt x="11954" y="16133"/>
                    <a:pt x="12060" y="16294"/>
                    <a:pt x="12060" y="16294"/>
                  </a:cubicBezTo>
                  <a:cubicBezTo>
                    <a:pt x="12166" y="16401"/>
                    <a:pt x="12166" y="16401"/>
                    <a:pt x="12166" y="16401"/>
                  </a:cubicBezTo>
                  <a:cubicBezTo>
                    <a:pt x="12379" y="16562"/>
                    <a:pt x="12379" y="16562"/>
                    <a:pt x="12379" y="16562"/>
                  </a:cubicBezTo>
                  <a:cubicBezTo>
                    <a:pt x="12645" y="16615"/>
                    <a:pt x="12645" y="16615"/>
                    <a:pt x="12645" y="16615"/>
                  </a:cubicBezTo>
                  <a:cubicBezTo>
                    <a:pt x="12752" y="16508"/>
                    <a:pt x="12752" y="16508"/>
                    <a:pt x="12752" y="16508"/>
                  </a:cubicBezTo>
                  <a:cubicBezTo>
                    <a:pt x="13018" y="16455"/>
                    <a:pt x="13018" y="16455"/>
                    <a:pt x="13018" y="16455"/>
                  </a:cubicBezTo>
                  <a:cubicBezTo>
                    <a:pt x="13018" y="16455"/>
                    <a:pt x="13124" y="16508"/>
                    <a:pt x="13177" y="16508"/>
                  </a:cubicBezTo>
                  <a:cubicBezTo>
                    <a:pt x="13177" y="16508"/>
                    <a:pt x="13231" y="16562"/>
                    <a:pt x="13284" y="16615"/>
                  </a:cubicBezTo>
                  <a:cubicBezTo>
                    <a:pt x="13284" y="16669"/>
                    <a:pt x="13337" y="16776"/>
                    <a:pt x="13337" y="16776"/>
                  </a:cubicBezTo>
                  <a:cubicBezTo>
                    <a:pt x="13709" y="16830"/>
                    <a:pt x="13709" y="16830"/>
                    <a:pt x="13709" y="16830"/>
                  </a:cubicBezTo>
                  <a:cubicBezTo>
                    <a:pt x="13816" y="16830"/>
                    <a:pt x="13816" y="16830"/>
                    <a:pt x="13816" y="16830"/>
                  </a:cubicBezTo>
                  <a:cubicBezTo>
                    <a:pt x="13816" y="16830"/>
                    <a:pt x="13603" y="16669"/>
                    <a:pt x="13603" y="16615"/>
                  </a:cubicBezTo>
                  <a:close/>
                  <a:moveTo>
                    <a:pt x="14401" y="15811"/>
                  </a:moveTo>
                  <a:cubicBezTo>
                    <a:pt x="14401" y="15758"/>
                    <a:pt x="14401" y="15704"/>
                    <a:pt x="14401" y="15651"/>
                  </a:cubicBezTo>
                  <a:cubicBezTo>
                    <a:pt x="14348" y="15651"/>
                    <a:pt x="14348" y="15704"/>
                    <a:pt x="14348" y="15704"/>
                  </a:cubicBezTo>
                  <a:cubicBezTo>
                    <a:pt x="14348" y="15704"/>
                    <a:pt x="14135" y="15865"/>
                    <a:pt x="14082" y="15919"/>
                  </a:cubicBezTo>
                  <a:cubicBezTo>
                    <a:pt x="13975" y="15919"/>
                    <a:pt x="13975" y="15972"/>
                    <a:pt x="13975" y="15972"/>
                  </a:cubicBezTo>
                  <a:cubicBezTo>
                    <a:pt x="13709" y="16026"/>
                    <a:pt x="13709" y="16026"/>
                    <a:pt x="13709" y="16026"/>
                  </a:cubicBezTo>
                  <a:cubicBezTo>
                    <a:pt x="13709" y="16026"/>
                    <a:pt x="13709" y="16026"/>
                    <a:pt x="13656" y="16079"/>
                  </a:cubicBezTo>
                  <a:cubicBezTo>
                    <a:pt x="13550" y="16187"/>
                    <a:pt x="13656" y="16240"/>
                    <a:pt x="13656" y="16240"/>
                  </a:cubicBezTo>
                  <a:cubicBezTo>
                    <a:pt x="13656" y="16294"/>
                    <a:pt x="13656" y="16347"/>
                    <a:pt x="13656" y="16347"/>
                  </a:cubicBezTo>
                  <a:cubicBezTo>
                    <a:pt x="13763" y="16294"/>
                    <a:pt x="13763" y="16294"/>
                    <a:pt x="13763" y="16294"/>
                  </a:cubicBezTo>
                  <a:cubicBezTo>
                    <a:pt x="13816" y="16294"/>
                    <a:pt x="13816" y="16294"/>
                    <a:pt x="13816" y="16294"/>
                  </a:cubicBezTo>
                  <a:cubicBezTo>
                    <a:pt x="13816" y="16294"/>
                    <a:pt x="13922" y="16240"/>
                    <a:pt x="13975" y="16240"/>
                  </a:cubicBezTo>
                  <a:cubicBezTo>
                    <a:pt x="13975" y="16240"/>
                    <a:pt x="14082" y="16187"/>
                    <a:pt x="14082" y="16187"/>
                  </a:cubicBezTo>
                  <a:cubicBezTo>
                    <a:pt x="14241" y="16079"/>
                    <a:pt x="14241" y="16079"/>
                    <a:pt x="14241" y="16079"/>
                  </a:cubicBezTo>
                  <a:cubicBezTo>
                    <a:pt x="14241" y="16079"/>
                    <a:pt x="14401" y="15865"/>
                    <a:pt x="14401" y="15811"/>
                  </a:cubicBezTo>
                  <a:close/>
                  <a:moveTo>
                    <a:pt x="12166" y="20474"/>
                  </a:moveTo>
                  <a:cubicBezTo>
                    <a:pt x="12220" y="20474"/>
                    <a:pt x="12486" y="20314"/>
                    <a:pt x="12486" y="20260"/>
                  </a:cubicBezTo>
                  <a:cubicBezTo>
                    <a:pt x="12539" y="20206"/>
                    <a:pt x="12699" y="20153"/>
                    <a:pt x="12752" y="20153"/>
                  </a:cubicBezTo>
                  <a:cubicBezTo>
                    <a:pt x="12805" y="20099"/>
                    <a:pt x="12858" y="20046"/>
                    <a:pt x="12858" y="19992"/>
                  </a:cubicBezTo>
                  <a:cubicBezTo>
                    <a:pt x="12858" y="19938"/>
                    <a:pt x="13018" y="19831"/>
                    <a:pt x="13018" y="19778"/>
                  </a:cubicBezTo>
                  <a:cubicBezTo>
                    <a:pt x="13018" y="19724"/>
                    <a:pt x="13231" y="19670"/>
                    <a:pt x="13284" y="19617"/>
                  </a:cubicBezTo>
                  <a:cubicBezTo>
                    <a:pt x="13284" y="19617"/>
                    <a:pt x="13337" y="19456"/>
                    <a:pt x="13337" y="19456"/>
                  </a:cubicBezTo>
                  <a:cubicBezTo>
                    <a:pt x="13443" y="19295"/>
                    <a:pt x="13443" y="19295"/>
                    <a:pt x="13443" y="19295"/>
                  </a:cubicBezTo>
                  <a:cubicBezTo>
                    <a:pt x="13443" y="19295"/>
                    <a:pt x="13443" y="19134"/>
                    <a:pt x="13443" y="19081"/>
                  </a:cubicBezTo>
                  <a:cubicBezTo>
                    <a:pt x="13497" y="19027"/>
                    <a:pt x="13390" y="18813"/>
                    <a:pt x="13390" y="18813"/>
                  </a:cubicBezTo>
                  <a:cubicBezTo>
                    <a:pt x="13337" y="18759"/>
                    <a:pt x="13284" y="18759"/>
                    <a:pt x="13284" y="18652"/>
                  </a:cubicBezTo>
                  <a:cubicBezTo>
                    <a:pt x="13284" y="18599"/>
                    <a:pt x="13337" y="18545"/>
                    <a:pt x="13337" y="18545"/>
                  </a:cubicBezTo>
                  <a:cubicBezTo>
                    <a:pt x="13071" y="18384"/>
                    <a:pt x="13071" y="18384"/>
                    <a:pt x="13071" y="18384"/>
                  </a:cubicBezTo>
                  <a:cubicBezTo>
                    <a:pt x="13071" y="18384"/>
                    <a:pt x="13018" y="18116"/>
                    <a:pt x="12965" y="18063"/>
                  </a:cubicBezTo>
                  <a:cubicBezTo>
                    <a:pt x="12965" y="18009"/>
                    <a:pt x="12805" y="17902"/>
                    <a:pt x="12805" y="17848"/>
                  </a:cubicBezTo>
                  <a:cubicBezTo>
                    <a:pt x="12805" y="17741"/>
                    <a:pt x="12858" y="17580"/>
                    <a:pt x="12858" y="17473"/>
                  </a:cubicBezTo>
                  <a:cubicBezTo>
                    <a:pt x="12858" y="17366"/>
                    <a:pt x="12539" y="17312"/>
                    <a:pt x="12486" y="17312"/>
                  </a:cubicBezTo>
                  <a:cubicBezTo>
                    <a:pt x="12432" y="17312"/>
                    <a:pt x="12486" y="17419"/>
                    <a:pt x="12486" y="17473"/>
                  </a:cubicBezTo>
                  <a:cubicBezTo>
                    <a:pt x="12486" y="17527"/>
                    <a:pt x="12432" y="17527"/>
                    <a:pt x="12326" y="17687"/>
                  </a:cubicBezTo>
                  <a:cubicBezTo>
                    <a:pt x="12220" y="17795"/>
                    <a:pt x="12220" y="17741"/>
                    <a:pt x="12220" y="17795"/>
                  </a:cubicBezTo>
                  <a:cubicBezTo>
                    <a:pt x="12166" y="17848"/>
                    <a:pt x="12113" y="18063"/>
                    <a:pt x="12113" y="18063"/>
                  </a:cubicBezTo>
                  <a:cubicBezTo>
                    <a:pt x="12113" y="18063"/>
                    <a:pt x="11900" y="18009"/>
                    <a:pt x="11847" y="17955"/>
                  </a:cubicBezTo>
                  <a:cubicBezTo>
                    <a:pt x="11847" y="17902"/>
                    <a:pt x="11634" y="17795"/>
                    <a:pt x="11634" y="17795"/>
                  </a:cubicBezTo>
                  <a:cubicBezTo>
                    <a:pt x="11634" y="17795"/>
                    <a:pt x="11794" y="17473"/>
                    <a:pt x="11847" y="17419"/>
                  </a:cubicBezTo>
                  <a:cubicBezTo>
                    <a:pt x="11847" y="17419"/>
                    <a:pt x="11634" y="17366"/>
                    <a:pt x="11581" y="17366"/>
                  </a:cubicBezTo>
                  <a:cubicBezTo>
                    <a:pt x="11475" y="17366"/>
                    <a:pt x="11475" y="17419"/>
                    <a:pt x="11368" y="17419"/>
                  </a:cubicBezTo>
                  <a:cubicBezTo>
                    <a:pt x="11262" y="17419"/>
                    <a:pt x="11102" y="17473"/>
                    <a:pt x="10943" y="17580"/>
                  </a:cubicBezTo>
                  <a:cubicBezTo>
                    <a:pt x="10730" y="17634"/>
                    <a:pt x="10890" y="17741"/>
                    <a:pt x="10890" y="17795"/>
                  </a:cubicBezTo>
                  <a:cubicBezTo>
                    <a:pt x="10890" y="17848"/>
                    <a:pt x="10890" y="17902"/>
                    <a:pt x="10890" y="18009"/>
                  </a:cubicBezTo>
                  <a:cubicBezTo>
                    <a:pt x="10890" y="18063"/>
                    <a:pt x="10783" y="18009"/>
                    <a:pt x="10730" y="17955"/>
                  </a:cubicBezTo>
                  <a:cubicBezTo>
                    <a:pt x="10677" y="17955"/>
                    <a:pt x="10570" y="17848"/>
                    <a:pt x="10570" y="17795"/>
                  </a:cubicBezTo>
                  <a:cubicBezTo>
                    <a:pt x="10570" y="17741"/>
                    <a:pt x="10464" y="17741"/>
                    <a:pt x="10464" y="17741"/>
                  </a:cubicBezTo>
                  <a:cubicBezTo>
                    <a:pt x="10411" y="17687"/>
                    <a:pt x="10304" y="17795"/>
                    <a:pt x="10251" y="17848"/>
                  </a:cubicBezTo>
                  <a:cubicBezTo>
                    <a:pt x="10198" y="17902"/>
                    <a:pt x="10145" y="18009"/>
                    <a:pt x="10092" y="18009"/>
                  </a:cubicBezTo>
                  <a:cubicBezTo>
                    <a:pt x="10038" y="18063"/>
                    <a:pt x="9879" y="18170"/>
                    <a:pt x="9879" y="18223"/>
                  </a:cubicBezTo>
                  <a:cubicBezTo>
                    <a:pt x="9826" y="18223"/>
                    <a:pt x="9879" y="18277"/>
                    <a:pt x="9772" y="18438"/>
                  </a:cubicBezTo>
                  <a:cubicBezTo>
                    <a:pt x="9666" y="18599"/>
                    <a:pt x="9719" y="18491"/>
                    <a:pt x="9666" y="18599"/>
                  </a:cubicBezTo>
                  <a:cubicBezTo>
                    <a:pt x="9666" y="18652"/>
                    <a:pt x="9560" y="18652"/>
                    <a:pt x="9560" y="18652"/>
                  </a:cubicBezTo>
                  <a:cubicBezTo>
                    <a:pt x="9560" y="18652"/>
                    <a:pt x="9347" y="18545"/>
                    <a:pt x="9294" y="18545"/>
                  </a:cubicBezTo>
                  <a:cubicBezTo>
                    <a:pt x="9240" y="18545"/>
                    <a:pt x="9028" y="18652"/>
                    <a:pt x="9028" y="18652"/>
                  </a:cubicBezTo>
                  <a:cubicBezTo>
                    <a:pt x="9028" y="18759"/>
                    <a:pt x="9028" y="18759"/>
                    <a:pt x="9028" y="18759"/>
                  </a:cubicBezTo>
                  <a:cubicBezTo>
                    <a:pt x="9028" y="18759"/>
                    <a:pt x="9134" y="18867"/>
                    <a:pt x="9134" y="18920"/>
                  </a:cubicBezTo>
                  <a:cubicBezTo>
                    <a:pt x="9134" y="18974"/>
                    <a:pt x="9134" y="19081"/>
                    <a:pt x="9134" y="19134"/>
                  </a:cubicBezTo>
                  <a:cubicBezTo>
                    <a:pt x="9134" y="19188"/>
                    <a:pt x="9187" y="19242"/>
                    <a:pt x="9187" y="19295"/>
                  </a:cubicBezTo>
                  <a:cubicBezTo>
                    <a:pt x="9187" y="19349"/>
                    <a:pt x="9240" y="19456"/>
                    <a:pt x="9240" y="19510"/>
                  </a:cubicBezTo>
                  <a:cubicBezTo>
                    <a:pt x="9240" y="19563"/>
                    <a:pt x="9400" y="19670"/>
                    <a:pt x="9453" y="19724"/>
                  </a:cubicBezTo>
                  <a:cubicBezTo>
                    <a:pt x="9506" y="19778"/>
                    <a:pt x="9453" y="19778"/>
                    <a:pt x="9453" y="19885"/>
                  </a:cubicBezTo>
                  <a:cubicBezTo>
                    <a:pt x="9453" y="19992"/>
                    <a:pt x="9506" y="20046"/>
                    <a:pt x="9506" y="20046"/>
                  </a:cubicBezTo>
                  <a:cubicBezTo>
                    <a:pt x="9506" y="20046"/>
                    <a:pt x="9666" y="20046"/>
                    <a:pt x="9719" y="20046"/>
                  </a:cubicBezTo>
                  <a:cubicBezTo>
                    <a:pt x="9772" y="20046"/>
                    <a:pt x="9719" y="20046"/>
                    <a:pt x="9932" y="20099"/>
                  </a:cubicBezTo>
                  <a:cubicBezTo>
                    <a:pt x="10092" y="20153"/>
                    <a:pt x="10145" y="20153"/>
                    <a:pt x="10304" y="20099"/>
                  </a:cubicBezTo>
                  <a:cubicBezTo>
                    <a:pt x="10464" y="20046"/>
                    <a:pt x="10411" y="20046"/>
                    <a:pt x="10464" y="19938"/>
                  </a:cubicBezTo>
                  <a:cubicBezTo>
                    <a:pt x="10517" y="19885"/>
                    <a:pt x="10570" y="19831"/>
                    <a:pt x="10624" y="19778"/>
                  </a:cubicBezTo>
                  <a:cubicBezTo>
                    <a:pt x="10677" y="19778"/>
                    <a:pt x="10890" y="19778"/>
                    <a:pt x="10943" y="19778"/>
                  </a:cubicBezTo>
                  <a:cubicBezTo>
                    <a:pt x="10943" y="19778"/>
                    <a:pt x="11102" y="19778"/>
                    <a:pt x="11156" y="19778"/>
                  </a:cubicBezTo>
                  <a:cubicBezTo>
                    <a:pt x="11156" y="19778"/>
                    <a:pt x="11262" y="19831"/>
                    <a:pt x="11422" y="19885"/>
                  </a:cubicBezTo>
                  <a:cubicBezTo>
                    <a:pt x="11528" y="19938"/>
                    <a:pt x="11528" y="19992"/>
                    <a:pt x="11528" y="19992"/>
                  </a:cubicBezTo>
                  <a:cubicBezTo>
                    <a:pt x="11528" y="19992"/>
                    <a:pt x="11634" y="20046"/>
                    <a:pt x="11741" y="20046"/>
                  </a:cubicBezTo>
                  <a:cubicBezTo>
                    <a:pt x="11794" y="20099"/>
                    <a:pt x="11794" y="20153"/>
                    <a:pt x="11794" y="20260"/>
                  </a:cubicBezTo>
                  <a:cubicBezTo>
                    <a:pt x="11794" y="20314"/>
                    <a:pt x="11900" y="20421"/>
                    <a:pt x="11954" y="20474"/>
                  </a:cubicBezTo>
                  <a:cubicBezTo>
                    <a:pt x="11954" y="20582"/>
                    <a:pt x="12113" y="20528"/>
                    <a:pt x="12166" y="20474"/>
                  </a:cubicBezTo>
                  <a:close/>
                  <a:moveTo>
                    <a:pt x="12220" y="20635"/>
                  </a:moveTo>
                  <a:cubicBezTo>
                    <a:pt x="12220" y="20635"/>
                    <a:pt x="12166" y="20796"/>
                    <a:pt x="12166" y="20796"/>
                  </a:cubicBezTo>
                  <a:cubicBezTo>
                    <a:pt x="12113" y="20742"/>
                    <a:pt x="12113" y="20742"/>
                    <a:pt x="12113" y="20742"/>
                  </a:cubicBezTo>
                  <a:cubicBezTo>
                    <a:pt x="12060" y="20689"/>
                    <a:pt x="12060" y="20689"/>
                    <a:pt x="12060" y="20689"/>
                  </a:cubicBezTo>
                  <a:cubicBezTo>
                    <a:pt x="12060" y="20689"/>
                    <a:pt x="12007" y="20903"/>
                    <a:pt x="12007" y="20903"/>
                  </a:cubicBezTo>
                  <a:cubicBezTo>
                    <a:pt x="12007" y="20903"/>
                    <a:pt x="12166" y="21118"/>
                    <a:pt x="12166" y="21064"/>
                  </a:cubicBezTo>
                  <a:cubicBezTo>
                    <a:pt x="12166" y="21010"/>
                    <a:pt x="12273" y="20903"/>
                    <a:pt x="12273" y="20903"/>
                  </a:cubicBezTo>
                  <a:cubicBezTo>
                    <a:pt x="12273" y="20903"/>
                    <a:pt x="12326" y="20689"/>
                    <a:pt x="12326" y="20689"/>
                  </a:cubicBezTo>
                  <a:cubicBezTo>
                    <a:pt x="12326" y="20689"/>
                    <a:pt x="12220" y="20582"/>
                    <a:pt x="12220" y="20635"/>
                  </a:cubicBezTo>
                  <a:close/>
                  <a:moveTo>
                    <a:pt x="13603" y="20689"/>
                  </a:moveTo>
                  <a:cubicBezTo>
                    <a:pt x="13603" y="20689"/>
                    <a:pt x="13550" y="20796"/>
                    <a:pt x="13550" y="20850"/>
                  </a:cubicBezTo>
                  <a:cubicBezTo>
                    <a:pt x="13550" y="20903"/>
                    <a:pt x="13443" y="20957"/>
                    <a:pt x="13443" y="20957"/>
                  </a:cubicBezTo>
                  <a:cubicBezTo>
                    <a:pt x="13443" y="21010"/>
                    <a:pt x="13231" y="21064"/>
                    <a:pt x="13177" y="21118"/>
                  </a:cubicBezTo>
                  <a:cubicBezTo>
                    <a:pt x="13124" y="21118"/>
                    <a:pt x="12911" y="21225"/>
                    <a:pt x="12911" y="21225"/>
                  </a:cubicBezTo>
                  <a:cubicBezTo>
                    <a:pt x="12858" y="21225"/>
                    <a:pt x="12699" y="21386"/>
                    <a:pt x="12699" y="21386"/>
                  </a:cubicBezTo>
                  <a:cubicBezTo>
                    <a:pt x="12379" y="21493"/>
                    <a:pt x="12379" y="21493"/>
                    <a:pt x="12379" y="21493"/>
                  </a:cubicBezTo>
                  <a:cubicBezTo>
                    <a:pt x="12326" y="21600"/>
                    <a:pt x="12486" y="21546"/>
                    <a:pt x="12486" y="21546"/>
                  </a:cubicBezTo>
                  <a:cubicBezTo>
                    <a:pt x="12486" y="21546"/>
                    <a:pt x="12592" y="21493"/>
                    <a:pt x="12645" y="21493"/>
                  </a:cubicBezTo>
                  <a:cubicBezTo>
                    <a:pt x="12699" y="21439"/>
                    <a:pt x="12752" y="21439"/>
                    <a:pt x="12805" y="21386"/>
                  </a:cubicBezTo>
                  <a:cubicBezTo>
                    <a:pt x="12805" y="21386"/>
                    <a:pt x="12965" y="21386"/>
                    <a:pt x="12965" y="21386"/>
                  </a:cubicBezTo>
                  <a:cubicBezTo>
                    <a:pt x="12965" y="21386"/>
                    <a:pt x="13284" y="21225"/>
                    <a:pt x="13337" y="21171"/>
                  </a:cubicBezTo>
                  <a:cubicBezTo>
                    <a:pt x="13390" y="21118"/>
                    <a:pt x="13497" y="21064"/>
                    <a:pt x="13497" y="21010"/>
                  </a:cubicBezTo>
                  <a:cubicBezTo>
                    <a:pt x="13550" y="21010"/>
                    <a:pt x="13603" y="21010"/>
                    <a:pt x="13709" y="20957"/>
                  </a:cubicBezTo>
                  <a:cubicBezTo>
                    <a:pt x="13763" y="20957"/>
                    <a:pt x="13709" y="20903"/>
                    <a:pt x="13709" y="20903"/>
                  </a:cubicBezTo>
                  <a:cubicBezTo>
                    <a:pt x="13709" y="20903"/>
                    <a:pt x="13709" y="20903"/>
                    <a:pt x="13656" y="20850"/>
                  </a:cubicBezTo>
                  <a:cubicBezTo>
                    <a:pt x="13656" y="20796"/>
                    <a:pt x="13763" y="20796"/>
                    <a:pt x="13763" y="20796"/>
                  </a:cubicBezTo>
                  <a:cubicBezTo>
                    <a:pt x="13763" y="20796"/>
                    <a:pt x="13763" y="20582"/>
                    <a:pt x="13763" y="20528"/>
                  </a:cubicBezTo>
                  <a:cubicBezTo>
                    <a:pt x="13763" y="20528"/>
                    <a:pt x="13603" y="20635"/>
                    <a:pt x="13603" y="20689"/>
                  </a:cubicBezTo>
                  <a:close/>
                  <a:moveTo>
                    <a:pt x="15199" y="16830"/>
                  </a:moveTo>
                  <a:cubicBezTo>
                    <a:pt x="15146" y="16615"/>
                    <a:pt x="15146" y="16615"/>
                    <a:pt x="15146" y="16615"/>
                  </a:cubicBezTo>
                  <a:cubicBezTo>
                    <a:pt x="15039" y="16562"/>
                    <a:pt x="15039" y="16562"/>
                    <a:pt x="15039" y="16562"/>
                  </a:cubicBezTo>
                  <a:cubicBezTo>
                    <a:pt x="15039" y="16723"/>
                    <a:pt x="15039" y="16723"/>
                    <a:pt x="15039" y="16723"/>
                  </a:cubicBezTo>
                  <a:cubicBezTo>
                    <a:pt x="15039" y="16723"/>
                    <a:pt x="15039" y="16776"/>
                    <a:pt x="14986" y="16830"/>
                  </a:cubicBezTo>
                  <a:cubicBezTo>
                    <a:pt x="14933" y="16883"/>
                    <a:pt x="15039" y="16991"/>
                    <a:pt x="15039" y="16991"/>
                  </a:cubicBezTo>
                  <a:cubicBezTo>
                    <a:pt x="15039" y="16991"/>
                    <a:pt x="15252" y="16883"/>
                    <a:pt x="15252" y="16830"/>
                  </a:cubicBezTo>
                  <a:cubicBezTo>
                    <a:pt x="15305" y="16776"/>
                    <a:pt x="15199" y="16830"/>
                    <a:pt x="15199" y="16830"/>
                  </a:cubicBezTo>
                  <a:close/>
                  <a:moveTo>
                    <a:pt x="15731" y="16723"/>
                  </a:moveTo>
                  <a:cubicBezTo>
                    <a:pt x="15731" y="16883"/>
                    <a:pt x="15731" y="16883"/>
                    <a:pt x="15731" y="16883"/>
                  </a:cubicBezTo>
                  <a:cubicBezTo>
                    <a:pt x="15678" y="16937"/>
                    <a:pt x="15678" y="16937"/>
                    <a:pt x="15678" y="16937"/>
                  </a:cubicBezTo>
                  <a:cubicBezTo>
                    <a:pt x="15625" y="16883"/>
                    <a:pt x="15625" y="16883"/>
                    <a:pt x="15625" y="16883"/>
                  </a:cubicBezTo>
                  <a:cubicBezTo>
                    <a:pt x="15571" y="16937"/>
                    <a:pt x="15571" y="16937"/>
                    <a:pt x="15571" y="16937"/>
                  </a:cubicBezTo>
                  <a:cubicBezTo>
                    <a:pt x="15571" y="16937"/>
                    <a:pt x="15625" y="16991"/>
                    <a:pt x="15625" y="17044"/>
                  </a:cubicBezTo>
                  <a:cubicBezTo>
                    <a:pt x="15625" y="17098"/>
                    <a:pt x="15784" y="17098"/>
                    <a:pt x="15784" y="17098"/>
                  </a:cubicBezTo>
                  <a:cubicBezTo>
                    <a:pt x="15784" y="17098"/>
                    <a:pt x="15944" y="16937"/>
                    <a:pt x="15944" y="16937"/>
                  </a:cubicBezTo>
                  <a:cubicBezTo>
                    <a:pt x="15997" y="16937"/>
                    <a:pt x="15997" y="16830"/>
                    <a:pt x="15997" y="16830"/>
                  </a:cubicBezTo>
                  <a:cubicBezTo>
                    <a:pt x="15891" y="16723"/>
                    <a:pt x="15891" y="16723"/>
                    <a:pt x="15891" y="16723"/>
                  </a:cubicBezTo>
                  <a:lnTo>
                    <a:pt x="15731" y="16723"/>
                  </a:lnTo>
                  <a:close/>
                  <a:moveTo>
                    <a:pt x="14348" y="16615"/>
                  </a:moveTo>
                  <a:cubicBezTo>
                    <a:pt x="14348" y="16615"/>
                    <a:pt x="14348" y="16615"/>
                    <a:pt x="14348" y="16562"/>
                  </a:cubicBezTo>
                  <a:cubicBezTo>
                    <a:pt x="14295" y="16562"/>
                    <a:pt x="14241" y="16615"/>
                    <a:pt x="14241" y="16669"/>
                  </a:cubicBezTo>
                  <a:cubicBezTo>
                    <a:pt x="14241" y="16669"/>
                    <a:pt x="14135" y="16776"/>
                    <a:pt x="14082" y="16776"/>
                  </a:cubicBezTo>
                  <a:cubicBezTo>
                    <a:pt x="14082" y="16830"/>
                    <a:pt x="14454" y="16830"/>
                    <a:pt x="14454" y="16830"/>
                  </a:cubicBezTo>
                  <a:cubicBezTo>
                    <a:pt x="14507" y="16830"/>
                    <a:pt x="14561" y="16776"/>
                    <a:pt x="14561" y="16776"/>
                  </a:cubicBezTo>
                  <a:cubicBezTo>
                    <a:pt x="14561" y="16776"/>
                    <a:pt x="14561" y="16669"/>
                    <a:pt x="14561" y="16615"/>
                  </a:cubicBezTo>
                  <a:cubicBezTo>
                    <a:pt x="14561" y="16615"/>
                    <a:pt x="14348" y="16615"/>
                    <a:pt x="14348" y="16615"/>
                  </a:cubicBezTo>
                  <a:close/>
                </a:path>
              </a:pathLst>
            </a:custGeom>
            <a:solidFill>
              <a:srgbClr val="FFFFFF"/>
            </a:solidFill>
            <a:ln w="12700" cap="flat">
              <a:noFill/>
              <a:miter lim="400000"/>
            </a:ln>
            <a:effectLst/>
          </p:spPr>
          <p:txBody>
            <a:bodyPr wrap="square" lIns="45719" tIns="45719" rIns="45719" bIns="45719" numCol="1" anchor="t">
              <a:noAutofit/>
            </a:bodyPr>
            <a:lstStyle/>
            <a:p>
              <a:pPr>
                <a:defRPr>
                  <a:solidFill>
                    <a:srgbClr val="404040"/>
                  </a:solidFill>
                  <a:latin typeface="Microsoft YaHei"/>
                  <a:ea typeface="Microsoft YaHei"/>
                  <a:cs typeface="Microsoft YaHei"/>
                  <a:sym typeface="Microsoft YaHei"/>
                </a:defRPr>
              </a:pPr>
            </a:p>
          </p:txBody>
        </p:sp>
        <p:sp>
          <p:nvSpPr>
            <p:cNvPr id="432" name="Freeform 83"/>
            <p:cNvSpPr/>
            <p:nvPr/>
          </p:nvSpPr>
          <p:spPr>
            <a:xfrm>
              <a:off x="262568" y="176788"/>
              <a:ext cx="206005" cy="206003"/>
            </a:xfrm>
            <a:custGeom>
              <a:avLst/>
              <a:gdLst/>
              <a:ahLst/>
              <a:cxnLst>
                <a:cxn ang="0">
                  <a:pos x="wd2" y="hd2"/>
                </a:cxn>
                <a:cxn ang="5400000">
                  <a:pos x="wd2" y="hd2"/>
                </a:cxn>
                <a:cxn ang="10800000">
                  <a:pos x="wd2" y="hd2"/>
                </a:cxn>
                <a:cxn ang="16200000">
                  <a:pos x="wd2" y="hd2"/>
                </a:cxn>
              </a:cxnLst>
              <a:rect l="0" t="0" r="r" b="b"/>
              <a:pathLst>
                <a:path w="20948" h="20948" fill="norm" stroke="1" extrusionOk="0">
                  <a:moveTo>
                    <a:pt x="11060" y="14"/>
                  </a:moveTo>
                  <a:cubicBezTo>
                    <a:pt x="5340" y="-282"/>
                    <a:pt x="310" y="4156"/>
                    <a:pt x="14" y="9877"/>
                  </a:cubicBezTo>
                  <a:cubicBezTo>
                    <a:pt x="-282" y="15696"/>
                    <a:pt x="4058" y="20628"/>
                    <a:pt x="9877" y="20923"/>
                  </a:cubicBezTo>
                  <a:cubicBezTo>
                    <a:pt x="15696" y="21318"/>
                    <a:pt x="20628" y="16880"/>
                    <a:pt x="20923" y="11060"/>
                  </a:cubicBezTo>
                  <a:cubicBezTo>
                    <a:pt x="21318" y="5340"/>
                    <a:pt x="16880" y="408"/>
                    <a:pt x="11060" y="14"/>
                  </a:cubicBezTo>
                  <a:close/>
                  <a:moveTo>
                    <a:pt x="10074" y="18260"/>
                  </a:moveTo>
                  <a:cubicBezTo>
                    <a:pt x="5734" y="18063"/>
                    <a:pt x="2480" y="14315"/>
                    <a:pt x="2677" y="10074"/>
                  </a:cubicBezTo>
                  <a:cubicBezTo>
                    <a:pt x="2973" y="5734"/>
                    <a:pt x="6622" y="2480"/>
                    <a:pt x="10962" y="2677"/>
                  </a:cubicBezTo>
                  <a:cubicBezTo>
                    <a:pt x="15203" y="2973"/>
                    <a:pt x="18556" y="6622"/>
                    <a:pt x="18260" y="10962"/>
                  </a:cubicBezTo>
                  <a:cubicBezTo>
                    <a:pt x="18063" y="15302"/>
                    <a:pt x="14315" y="18556"/>
                    <a:pt x="10074" y="18260"/>
                  </a:cubicBezTo>
                  <a:close/>
                </a:path>
              </a:pathLst>
            </a:custGeom>
            <a:solidFill>
              <a:srgbClr val="FFFFFF"/>
            </a:solidFill>
            <a:ln w="12700" cap="flat">
              <a:noFill/>
              <a:miter lim="400000"/>
            </a:ln>
            <a:effectLst/>
          </p:spPr>
          <p:txBody>
            <a:bodyPr wrap="square" lIns="45719" tIns="45719" rIns="45719" bIns="45719" numCol="1" anchor="t">
              <a:noAutofit/>
            </a:bodyPr>
            <a:lstStyle/>
            <a:p>
              <a:pPr>
                <a:defRPr>
                  <a:solidFill>
                    <a:srgbClr val="404040"/>
                  </a:solidFill>
                  <a:latin typeface="Microsoft YaHei"/>
                  <a:ea typeface="Microsoft YaHei"/>
                  <a:cs typeface="Microsoft YaHei"/>
                  <a:sym typeface="Microsoft YaHei"/>
                </a:defRPr>
              </a:pPr>
            </a:p>
          </p:txBody>
        </p:sp>
        <p:sp>
          <p:nvSpPr>
            <p:cNvPr id="433" name="Freeform 84"/>
            <p:cNvSpPr/>
            <p:nvPr/>
          </p:nvSpPr>
          <p:spPr>
            <a:xfrm>
              <a:off x="428272" y="344124"/>
              <a:ext cx="20072" cy="19588"/>
            </a:xfrm>
            <a:custGeom>
              <a:avLst/>
              <a:gdLst/>
              <a:ahLst/>
              <a:cxnLst>
                <a:cxn ang="0">
                  <a:pos x="wd2" y="hd2"/>
                </a:cxn>
                <a:cxn ang="5400000">
                  <a:pos x="wd2" y="hd2"/>
                </a:cxn>
                <a:cxn ang="10800000">
                  <a:pos x="wd2" y="hd2"/>
                </a:cxn>
                <a:cxn ang="16200000">
                  <a:pos x="wd2" y="hd2"/>
                </a:cxn>
              </a:cxnLst>
              <a:rect l="0" t="0" r="r" b="b"/>
              <a:pathLst>
                <a:path w="20410" h="19918" fill="norm" stroke="1" extrusionOk="0">
                  <a:moveTo>
                    <a:pt x="19041" y="1369"/>
                  </a:moveTo>
                  <a:cubicBezTo>
                    <a:pt x="21005" y="3332"/>
                    <a:pt x="21005" y="7260"/>
                    <a:pt x="18060" y="10205"/>
                  </a:cubicBezTo>
                  <a:cubicBezTo>
                    <a:pt x="10205" y="18060"/>
                    <a:pt x="10205" y="18060"/>
                    <a:pt x="10205" y="18060"/>
                  </a:cubicBezTo>
                  <a:cubicBezTo>
                    <a:pt x="7260" y="20023"/>
                    <a:pt x="3332" y="21005"/>
                    <a:pt x="1369" y="18060"/>
                  </a:cubicBezTo>
                  <a:cubicBezTo>
                    <a:pt x="1369" y="18060"/>
                    <a:pt x="1369" y="18060"/>
                    <a:pt x="1369" y="18060"/>
                  </a:cubicBezTo>
                  <a:cubicBezTo>
                    <a:pt x="-595" y="16096"/>
                    <a:pt x="-595" y="12169"/>
                    <a:pt x="2350" y="10205"/>
                  </a:cubicBezTo>
                  <a:cubicBezTo>
                    <a:pt x="11187" y="2350"/>
                    <a:pt x="11187" y="2350"/>
                    <a:pt x="11187" y="2350"/>
                  </a:cubicBezTo>
                  <a:cubicBezTo>
                    <a:pt x="13150" y="-595"/>
                    <a:pt x="17078" y="-595"/>
                    <a:pt x="19041" y="1369"/>
                  </a:cubicBezTo>
                  <a:close/>
                </a:path>
              </a:pathLst>
            </a:custGeom>
            <a:solidFill>
              <a:srgbClr val="FFFFFF"/>
            </a:solidFill>
            <a:ln w="12700" cap="flat">
              <a:noFill/>
              <a:miter lim="400000"/>
            </a:ln>
            <a:effectLst/>
          </p:spPr>
          <p:txBody>
            <a:bodyPr wrap="square" lIns="45719" tIns="45719" rIns="45719" bIns="45719" numCol="1" anchor="t">
              <a:noAutofit/>
            </a:bodyPr>
            <a:lstStyle/>
            <a:p>
              <a:pPr>
                <a:defRPr>
                  <a:solidFill>
                    <a:srgbClr val="404040"/>
                  </a:solidFill>
                  <a:latin typeface="Microsoft YaHei"/>
                  <a:ea typeface="Microsoft YaHei"/>
                  <a:cs typeface="Microsoft YaHei"/>
                  <a:sym typeface="Microsoft YaHei"/>
                </a:defRPr>
              </a:pPr>
            </a:p>
          </p:txBody>
        </p:sp>
        <p:sp>
          <p:nvSpPr>
            <p:cNvPr id="434" name="Freeform 85"/>
            <p:cNvSpPr/>
            <p:nvPr/>
          </p:nvSpPr>
          <p:spPr>
            <a:xfrm>
              <a:off x="437945" y="354164"/>
              <a:ext cx="85146" cy="87396"/>
            </a:xfrm>
            <a:custGeom>
              <a:avLst/>
              <a:gdLst/>
              <a:ahLst/>
              <a:cxnLst>
                <a:cxn ang="0">
                  <a:pos x="wd2" y="hd2"/>
                </a:cxn>
                <a:cxn ang="5400000">
                  <a:pos x="wd2" y="hd2"/>
                </a:cxn>
                <a:cxn ang="10800000">
                  <a:pos x="wd2" y="hd2"/>
                </a:cxn>
                <a:cxn ang="16200000">
                  <a:pos x="wd2" y="hd2"/>
                </a:cxn>
              </a:cxnLst>
              <a:rect l="0" t="0" r="r" b="b"/>
              <a:pathLst>
                <a:path w="20190" h="20539" fill="norm" stroke="1" extrusionOk="0">
                  <a:moveTo>
                    <a:pt x="19605" y="13459"/>
                  </a:moveTo>
                  <a:cubicBezTo>
                    <a:pt x="20524" y="14141"/>
                    <a:pt x="20294" y="15733"/>
                    <a:pt x="19375" y="16642"/>
                  </a:cubicBezTo>
                  <a:cubicBezTo>
                    <a:pt x="15928" y="19826"/>
                    <a:pt x="15928" y="19826"/>
                    <a:pt x="15928" y="19826"/>
                  </a:cubicBezTo>
                  <a:cubicBezTo>
                    <a:pt x="15009" y="20735"/>
                    <a:pt x="13401" y="20735"/>
                    <a:pt x="12711" y="20053"/>
                  </a:cubicBezTo>
                  <a:cubicBezTo>
                    <a:pt x="12711" y="20053"/>
                    <a:pt x="12711" y="20053"/>
                    <a:pt x="12711" y="20053"/>
                  </a:cubicBezTo>
                  <a:cubicBezTo>
                    <a:pt x="11792" y="19143"/>
                    <a:pt x="-1076" y="4137"/>
                    <a:pt x="73" y="3228"/>
                  </a:cubicBezTo>
                  <a:cubicBezTo>
                    <a:pt x="3290" y="44"/>
                    <a:pt x="3290" y="44"/>
                    <a:pt x="3290" y="44"/>
                  </a:cubicBezTo>
                  <a:cubicBezTo>
                    <a:pt x="4439" y="-865"/>
                    <a:pt x="18686" y="12550"/>
                    <a:pt x="19605" y="13459"/>
                  </a:cubicBezTo>
                  <a:close/>
                </a:path>
              </a:pathLst>
            </a:custGeom>
            <a:solidFill>
              <a:srgbClr val="FFFFFF"/>
            </a:solidFill>
            <a:ln w="12700" cap="flat">
              <a:noFill/>
              <a:miter lim="400000"/>
            </a:ln>
            <a:effectLst/>
          </p:spPr>
          <p:txBody>
            <a:bodyPr wrap="square" lIns="45719" tIns="45719" rIns="45719" bIns="45719" numCol="1" anchor="t">
              <a:noAutofit/>
            </a:bodyPr>
            <a:lstStyle/>
            <a:p>
              <a:pPr>
                <a:defRPr>
                  <a:solidFill>
                    <a:srgbClr val="404040"/>
                  </a:solidFill>
                  <a:latin typeface="Microsoft YaHei"/>
                  <a:ea typeface="Microsoft YaHei"/>
                  <a:cs typeface="Microsoft YaHei"/>
                  <a:sym typeface="Microsoft YaHei"/>
                </a:defRPr>
              </a:pPr>
            </a:p>
          </p:txBody>
        </p:sp>
        <p:sp>
          <p:nvSpPr>
            <p:cNvPr id="435" name="Freeform 86"/>
            <p:cNvSpPr/>
            <p:nvPr/>
          </p:nvSpPr>
          <p:spPr>
            <a:xfrm>
              <a:off x="0" y="0"/>
              <a:ext cx="457507" cy="459141"/>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20410" y="13334"/>
                  </a:moveTo>
                  <a:cubicBezTo>
                    <a:pt x="20410" y="13289"/>
                    <a:pt x="20410" y="13243"/>
                    <a:pt x="20410" y="13152"/>
                  </a:cubicBezTo>
                  <a:cubicBezTo>
                    <a:pt x="20410" y="12832"/>
                    <a:pt x="20364" y="12512"/>
                    <a:pt x="20273" y="12193"/>
                  </a:cubicBezTo>
                  <a:cubicBezTo>
                    <a:pt x="20090" y="13517"/>
                    <a:pt x="19586" y="14750"/>
                    <a:pt x="18900" y="15846"/>
                  </a:cubicBezTo>
                  <a:cubicBezTo>
                    <a:pt x="19769" y="15344"/>
                    <a:pt x="20364" y="14430"/>
                    <a:pt x="20410" y="13334"/>
                  </a:cubicBezTo>
                  <a:close/>
                  <a:moveTo>
                    <a:pt x="16932" y="18449"/>
                  </a:moveTo>
                  <a:cubicBezTo>
                    <a:pt x="16841" y="18449"/>
                    <a:pt x="16703" y="18449"/>
                    <a:pt x="16566" y="18403"/>
                  </a:cubicBezTo>
                  <a:cubicBezTo>
                    <a:pt x="14964" y="19636"/>
                    <a:pt x="12997" y="20321"/>
                    <a:pt x="10846" y="20321"/>
                  </a:cubicBezTo>
                  <a:cubicBezTo>
                    <a:pt x="8192" y="20321"/>
                    <a:pt x="5812" y="19271"/>
                    <a:pt x="4073" y="17536"/>
                  </a:cubicBezTo>
                  <a:cubicBezTo>
                    <a:pt x="2334" y="15800"/>
                    <a:pt x="1281" y="13426"/>
                    <a:pt x="1281" y="10777"/>
                  </a:cubicBezTo>
                  <a:cubicBezTo>
                    <a:pt x="1281" y="8174"/>
                    <a:pt x="2334" y="5800"/>
                    <a:pt x="4073" y="4064"/>
                  </a:cubicBezTo>
                  <a:cubicBezTo>
                    <a:pt x="5812" y="2329"/>
                    <a:pt x="8192" y="1279"/>
                    <a:pt x="10846" y="1279"/>
                  </a:cubicBezTo>
                  <a:cubicBezTo>
                    <a:pt x="13454" y="1279"/>
                    <a:pt x="15834" y="2329"/>
                    <a:pt x="17573" y="4064"/>
                  </a:cubicBezTo>
                  <a:cubicBezTo>
                    <a:pt x="18854" y="5297"/>
                    <a:pt x="19769" y="6941"/>
                    <a:pt x="20136" y="8722"/>
                  </a:cubicBezTo>
                  <a:cubicBezTo>
                    <a:pt x="20731" y="9088"/>
                    <a:pt x="21234" y="9590"/>
                    <a:pt x="21600" y="10138"/>
                  </a:cubicBezTo>
                  <a:cubicBezTo>
                    <a:pt x="21280" y="4475"/>
                    <a:pt x="16566" y="0"/>
                    <a:pt x="10846" y="0"/>
                  </a:cubicBezTo>
                  <a:cubicBezTo>
                    <a:pt x="4851" y="0"/>
                    <a:pt x="0" y="4841"/>
                    <a:pt x="0" y="10777"/>
                  </a:cubicBezTo>
                  <a:cubicBezTo>
                    <a:pt x="0" y="16759"/>
                    <a:pt x="4851" y="21600"/>
                    <a:pt x="10846" y="21600"/>
                  </a:cubicBezTo>
                  <a:cubicBezTo>
                    <a:pt x="13866" y="21600"/>
                    <a:pt x="16612" y="20321"/>
                    <a:pt x="18580" y="18312"/>
                  </a:cubicBezTo>
                  <a:cubicBezTo>
                    <a:pt x="18168" y="18403"/>
                    <a:pt x="17710" y="18449"/>
                    <a:pt x="17253" y="18449"/>
                  </a:cubicBezTo>
                  <a:cubicBezTo>
                    <a:pt x="17161" y="18449"/>
                    <a:pt x="17069" y="18449"/>
                    <a:pt x="16932" y="18449"/>
                  </a:cubicBezTo>
                  <a:close/>
                </a:path>
              </a:pathLst>
            </a:custGeom>
            <a:solidFill>
              <a:srgbClr val="FFFFFF"/>
            </a:solidFill>
            <a:ln w="12700" cap="flat">
              <a:noFill/>
              <a:miter lim="400000"/>
            </a:ln>
            <a:effectLst/>
          </p:spPr>
          <p:txBody>
            <a:bodyPr wrap="square" lIns="45719" tIns="45719" rIns="45719" bIns="45719" numCol="1" anchor="t">
              <a:noAutofit/>
            </a:bodyPr>
            <a:lstStyle/>
            <a:p>
              <a:pPr>
                <a:defRPr>
                  <a:solidFill>
                    <a:srgbClr val="404040"/>
                  </a:solidFill>
                  <a:latin typeface="Microsoft YaHei"/>
                  <a:ea typeface="Microsoft YaHei"/>
                  <a:cs typeface="Microsoft YaHei"/>
                  <a:sym typeface="Microsoft YaHei"/>
                </a:defRPr>
              </a:pPr>
            </a:p>
          </p:txBody>
        </p:sp>
      </p:grpSp>
      <p:sp>
        <p:nvSpPr>
          <p:cNvPr id="437" name="矩形 41"/>
          <p:cNvSpPr txBox="1"/>
          <p:nvPr/>
        </p:nvSpPr>
        <p:spPr>
          <a:xfrm>
            <a:off x="1761877" y="3558966"/>
            <a:ext cx="1323341" cy="307341"/>
          </a:xfrm>
          <a:prstGeom prst="rect">
            <a:avLst/>
          </a:prstGeom>
          <a:ln w="12700">
            <a:miter lim="400000"/>
          </a:ln>
          <a:extLst>
            <a:ext uri="{C572A759-6A51-4108-AA02-DFA0A04FC94B}">
              <ma14:wrappingTextBoxFlag xmlns:ma14="http://schemas.microsoft.com/office/mac/drawingml/2011/main" val="1"/>
            </a:ext>
          </a:extLst>
        </p:spPr>
        <p:txBody>
          <a:bodyPr wrap="none" lIns="45719" rIns="45719">
            <a:spAutoFit/>
          </a:bodyPr>
          <a:lstStyle>
            <a:lvl1pPr defTabSz="457189">
              <a:defRPr sz="1200">
                <a:solidFill>
                  <a:srgbClr val="404040"/>
                </a:solidFill>
                <a:latin typeface="方正黑体简体"/>
                <a:ea typeface="方正黑体简体"/>
                <a:cs typeface="方正黑体简体"/>
                <a:sym typeface="方正黑体简体"/>
              </a:defRPr>
            </a:lvl1pPr>
          </a:lstStyle>
          <a:p>
            <a:pPr/>
            <a:r>
              <a:t>部门障碍真实呈现</a:t>
            </a:r>
          </a:p>
        </p:txBody>
      </p:sp>
      <p:sp>
        <p:nvSpPr>
          <p:cNvPr id="438" name="矩形 42"/>
          <p:cNvSpPr txBox="1"/>
          <p:nvPr/>
        </p:nvSpPr>
        <p:spPr>
          <a:xfrm>
            <a:off x="1709116" y="3812909"/>
            <a:ext cx="1622423" cy="7518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p>
            <a:pPr defTabSz="457189">
              <a:lnSpc>
                <a:spcPct val="150000"/>
              </a:lnSpc>
              <a:defRPr sz="900">
                <a:solidFill>
                  <a:srgbClr val="404040"/>
                </a:solidFill>
                <a:latin typeface="方正黑体简体"/>
                <a:ea typeface="方正黑体简体"/>
                <a:cs typeface="方正黑体简体"/>
                <a:sym typeface="方正黑体简体"/>
              </a:defRPr>
            </a:pPr>
            <a:r>
              <a:t>各部门资源的互动性</a:t>
            </a:r>
          </a:p>
          <a:p>
            <a:pPr defTabSz="457189">
              <a:lnSpc>
                <a:spcPct val="150000"/>
              </a:lnSpc>
              <a:defRPr sz="900">
                <a:solidFill>
                  <a:srgbClr val="404040"/>
                </a:solidFill>
                <a:latin typeface="方正黑体简体"/>
                <a:ea typeface="方正黑体简体"/>
                <a:cs typeface="方正黑体简体"/>
                <a:sym typeface="方正黑体简体"/>
              </a:defRPr>
            </a:pPr>
            <a:r>
              <a:t>各部门沟通的本位主义</a:t>
            </a:r>
          </a:p>
          <a:p>
            <a:pPr defTabSz="457189">
              <a:lnSpc>
                <a:spcPct val="150000"/>
              </a:lnSpc>
              <a:defRPr sz="900">
                <a:solidFill>
                  <a:srgbClr val="404040"/>
                </a:solidFill>
                <a:latin typeface="方正黑体简体"/>
                <a:ea typeface="方正黑体简体"/>
                <a:cs typeface="方正黑体简体"/>
                <a:sym typeface="方正黑体简体"/>
              </a:defRPr>
            </a:pPr>
            <a:r>
              <a:t>各部门协作时的有所保留等</a:t>
            </a:r>
          </a:p>
        </p:txBody>
      </p:sp>
      <p:sp>
        <p:nvSpPr>
          <p:cNvPr id="439" name="矩形 43"/>
          <p:cNvSpPr txBox="1"/>
          <p:nvPr/>
        </p:nvSpPr>
        <p:spPr>
          <a:xfrm>
            <a:off x="4163295" y="536514"/>
            <a:ext cx="1170941" cy="307341"/>
          </a:xfrm>
          <a:prstGeom prst="rect">
            <a:avLst/>
          </a:prstGeom>
          <a:ln w="12700">
            <a:miter lim="400000"/>
          </a:ln>
          <a:extLst>
            <a:ext uri="{C572A759-6A51-4108-AA02-DFA0A04FC94B}">
              <ma14:wrappingTextBoxFlag xmlns:ma14="http://schemas.microsoft.com/office/mac/drawingml/2011/main" val="1"/>
            </a:ext>
          </a:extLst>
        </p:spPr>
        <p:txBody>
          <a:bodyPr wrap="none" lIns="45719" rIns="45719">
            <a:spAutoFit/>
          </a:bodyPr>
          <a:lstStyle>
            <a:lvl1pPr defTabSz="457189">
              <a:defRPr sz="1200">
                <a:solidFill>
                  <a:srgbClr val="404040"/>
                </a:solidFill>
                <a:latin typeface="方正黑体简体"/>
                <a:ea typeface="方正黑体简体"/>
                <a:cs typeface="方正黑体简体"/>
                <a:sym typeface="方正黑体简体"/>
              </a:defRPr>
            </a:lvl1pPr>
          </a:lstStyle>
          <a:p>
            <a:pPr/>
            <a:r>
              <a:t>工具卡、事件卡</a:t>
            </a:r>
          </a:p>
        </p:txBody>
      </p:sp>
      <p:sp>
        <p:nvSpPr>
          <p:cNvPr id="440" name="矩形 44"/>
          <p:cNvSpPr txBox="1"/>
          <p:nvPr/>
        </p:nvSpPr>
        <p:spPr>
          <a:xfrm>
            <a:off x="4110535" y="790457"/>
            <a:ext cx="1697837" cy="99949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defTabSz="457189">
              <a:lnSpc>
                <a:spcPct val="150000"/>
              </a:lnSpc>
              <a:defRPr sz="900">
                <a:solidFill>
                  <a:srgbClr val="404040"/>
                </a:solidFill>
                <a:latin typeface="方正黑体简体"/>
                <a:ea typeface="方正黑体简体"/>
                <a:cs typeface="方正黑体简体"/>
                <a:sym typeface="方正黑体简体"/>
              </a:defRPr>
            </a:lvl1pPr>
          </a:lstStyle>
          <a:p>
            <a:pPr/>
            <a:r>
              <a:t>通过工具卡、事件卡,模拟除了做好本职工作以外还必须关注到其他部门的场景,最终导向客户满意度和员工满意度</a:t>
            </a:r>
          </a:p>
        </p:txBody>
      </p:sp>
      <p:sp>
        <p:nvSpPr>
          <p:cNvPr id="441" name="矩形 45"/>
          <p:cNvSpPr txBox="1"/>
          <p:nvPr/>
        </p:nvSpPr>
        <p:spPr>
          <a:xfrm>
            <a:off x="5756595" y="3512827"/>
            <a:ext cx="713741" cy="307341"/>
          </a:xfrm>
          <a:prstGeom prst="rect">
            <a:avLst/>
          </a:prstGeom>
          <a:ln w="12700">
            <a:miter lim="400000"/>
          </a:ln>
          <a:extLst>
            <a:ext uri="{C572A759-6A51-4108-AA02-DFA0A04FC94B}">
              <ma14:wrappingTextBoxFlag xmlns:ma14="http://schemas.microsoft.com/office/mac/drawingml/2011/main" val="1"/>
            </a:ext>
          </a:extLst>
        </p:spPr>
        <p:txBody>
          <a:bodyPr wrap="none" lIns="45719" rIns="45719">
            <a:spAutoFit/>
          </a:bodyPr>
          <a:lstStyle>
            <a:lvl1pPr defTabSz="457189">
              <a:defRPr sz="1200">
                <a:solidFill>
                  <a:srgbClr val="404040"/>
                </a:solidFill>
                <a:latin typeface="方正黑体简体"/>
                <a:ea typeface="方正黑体简体"/>
                <a:cs typeface="方正黑体简体"/>
                <a:sym typeface="方正黑体简体"/>
              </a:defRPr>
            </a:lvl1pPr>
          </a:lstStyle>
          <a:p>
            <a:pPr/>
            <a:r>
              <a:t>结果评估</a:t>
            </a:r>
          </a:p>
        </p:txBody>
      </p:sp>
      <p:sp>
        <p:nvSpPr>
          <p:cNvPr id="442" name="矩形 46"/>
          <p:cNvSpPr txBox="1"/>
          <p:nvPr/>
        </p:nvSpPr>
        <p:spPr>
          <a:xfrm>
            <a:off x="5157121" y="3812909"/>
            <a:ext cx="2537314" cy="99949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p>
            <a:pPr defTabSz="457189">
              <a:lnSpc>
                <a:spcPct val="150000"/>
              </a:lnSpc>
              <a:defRPr sz="900">
                <a:solidFill>
                  <a:srgbClr val="404040"/>
                </a:solidFill>
                <a:latin typeface="方正黑体简体"/>
                <a:ea typeface="方正黑体简体"/>
                <a:cs typeface="方正黑体简体"/>
                <a:sym typeface="方正黑体简体"/>
              </a:defRPr>
            </a:pPr>
            <a:r>
              <a:t>打破传统的单一指标评估标准</a:t>
            </a:r>
          </a:p>
          <a:p>
            <a:pPr defTabSz="457189">
              <a:lnSpc>
                <a:spcPct val="150000"/>
              </a:lnSpc>
              <a:defRPr sz="900">
                <a:solidFill>
                  <a:srgbClr val="404040"/>
                </a:solidFill>
                <a:latin typeface="方正黑体简体"/>
                <a:ea typeface="方正黑体简体"/>
                <a:cs typeface="方正黑体简体"/>
                <a:sym typeface="方正黑体简体"/>
              </a:defRPr>
            </a:pPr>
            <a:r>
              <a:t>通过资金的投入和回收计算利润率</a:t>
            </a:r>
          </a:p>
          <a:p>
            <a:pPr defTabSz="457189">
              <a:lnSpc>
                <a:spcPct val="150000"/>
              </a:lnSpc>
              <a:defRPr sz="900">
                <a:solidFill>
                  <a:srgbClr val="404040"/>
                </a:solidFill>
                <a:latin typeface="方正黑体简体"/>
                <a:ea typeface="方正黑体简体"/>
                <a:cs typeface="方正黑体简体"/>
                <a:sym typeface="方正黑体简体"/>
              </a:defRPr>
            </a:pPr>
            <a:r>
              <a:t>通过物资人员的损耗评估部门协作效率</a:t>
            </a:r>
          </a:p>
          <a:p>
            <a:pPr defTabSz="457189">
              <a:lnSpc>
                <a:spcPct val="150000"/>
              </a:lnSpc>
              <a:defRPr sz="900">
                <a:solidFill>
                  <a:srgbClr val="404040"/>
                </a:solidFill>
                <a:latin typeface="方正黑体简体"/>
                <a:ea typeface="方正黑体简体"/>
                <a:cs typeface="方正黑体简体"/>
                <a:sym typeface="方正黑体简体"/>
              </a:defRPr>
            </a:pPr>
            <a:r>
              <a:t>通过抵御风险的能力评估企业可持续发现能力</a:t>
            </a:r>
          </a:p>
        </p:txBody>
      </p:sp>
      <p:grpSp>
        <p:nvGrpSpPr>
          <p:cNvPr id="445" name="组合 47"/>
          <p:cNvGrpSpPr/>
          <p:nvPr/>
        </p:nvGrpSpPr>
        <p:grpSpPr>
          <a:xfrm>
            <a:off x="83889" y="66371"/>
            <a:ext cx="1560025" cy="1270001"/>
            <a:chOff x="0" y="0"/>
            <a:chExt cx="1560024" cy="1270000"/>
          </a:xfrm>
        </p:grpSpPr>
        <p:sp>
          <p:nvSpPr>
            <p:cNvPr id="443" name="矩形 48"/>
            <p:cNvSpPr/>
            <p:nvPr/>
          </p:nvSpPr>
          <p:spPr>
            <a:xfrm>
              <a:off x="0" y="25907"/>
              <a:ext cx="1560025" cy="293616"/>
            </a:xfrm>
            <a:prstGeom prst="rect">
              <a:avLst/>
            </a:prstGeom>
            <a:solidFill>
              <a:srgbClr val="0070C0"/>
            </a:solidFill>
            <a:ln w="12700" cap="flat">
              <a:noFill/>
              <a:miter lim="400000"/>
            </a:ln>
            <a:effectLst/>
          </p:spPr>
          <p:txBody>
            <a:bodyPr wrap="square" lIns="45719" tIns="45719" rIns="45719" bIns="45719" numCol="1" anchor="ctr">
              <a:noAutofit/>
            </a:bodyPr>
            <a:lstStyle/>
            <a:p>
              <a:pPr algn="ctr">
                <a:defRPr>
                  <a:solidFill>
                    <a:srgbClr val="FFFFFF"/>
                  </a:solidFill>
                </a:defRPr>
              </a:pPr>
            </a:p>
          </p:txBody>
        </p:sp>
        <p:sp>
          <p:nvSpPr>
            <p:cNvPr id="444" name="矩形 49"/>
            <p:cNvSpPr/>
            <p:nvPr/>
          </p:nvSpPr>
          <p:spPr>
            <a:xfrm>
              <a:off x="46264" y="0"/>
              <a:ext cx="1270001" cy="1270000"/>
            </a:xfrm>
            <a:prstGeom prst="line">
              <a:avLst/>
            </a:prstGeom>
            <a:noFill/>
            <a:ln w="12700" cap="flat">
              <a:noFill/>
              <a:miter lim="400000"/>
            </a:ln>
            <a:effectLst/>
            <a:extLst>
              <a:ext uri="{C572A759-6A51-4108-AA02-DFA0A04FC94B}">
                <ma14:wrappingTextBoxFlag xmlns:ma14="http://schemas.microsoft.com/office/mac/drawingml/2011/main" val="1"/>
              </a:ext>
            </a:extLst>
          </p:spPr>
          <p:txBody>
            <a:bodyPr wrap="none" lIns="45714" tIns="45714" rIns="45714" bIns="45714" numCol="1" anchor="t">
              <a:spAutoFit/>
            </a:bodyPr>
            <a:lstStyle/>
            <a:p>
              <a:pPr>
                <a:lnSpc>
                  <a:spcPct val="150000"/>
                </a:lnSpc>
                <a:defRPr sz="1400">
                  <a:solidFill>
                    <a:srgbClr val="FFFFFF"/>
                  </a:solidFill>
                  <a:latin typeface="方正黑体简体"/>
                  <a:ea typeface="方正黑体简体"/>
                  <a:cs typeface="方正黑体简体"/>
                  <a:sym typeface="方正黑体简体"/>
                </a:defRPr>
              </a:pPr>
              <a:r>
                <a:t>02  </a:t>
              </a:r>
              <a:r>
                <a:t>课程亮点</a:t>
              </a:r>
            </a:p>
          </p:txBody>
        </p:sp>
      </p:grpSp>
    </p:spTree>
  </p:cSld>
  <p:clrMapOvr>
    <a:masterClrMapping/>
  </p:clrMapOvr>
  <mc:AlternateContent xmlns:mc="http://schemas.openxmlformats.org/markup-compatibility/2006">
    <mc:Choice xmlns:p14="http://schemas.microsoft.com/office/powerpoint/2010/main" Requires="p14">
      <p:transition spd="slow" advClick="0" advTm="0" p14:dur="1200">
        <p:fade thruBlk="1"/>
      </p:transition>
    </mc:Choice>
    <mc:Fallback>
      <p:transition spd="slow">
        <p:fade/>
      </p:transition>
    </mc:Fallback>
  </mc:AlternateContent>
  <p:timing>
    <p:tnLst>
      <p:par>
        <p:cTn id="1" nodeType="tmRoot" restart="never" dur="indefinite" fill="hold">
          <p:childTnLst>
            <p:seq concurrent="1" prevAc="none" nextAc="seek">
              <p:cTn id="2" nodeType="mainSeq" dur="indefinite" fill="hold">
                <p:childTnLst>
                  <p:par>
                    <p:cTn id="3" fill="hold">
                      <p:stCondLst>
                        <p:cond delay="indefinite"/>
                        <p:cond evt="onBegin">
                          <p:tn val="2"/>
                        </p:cond>
                      </p:stCondLst>
                      <p:childTnLst>
                        <p:par>
                          <p:cTn id="4" fill="hold">
                            <p:stCondLst>
                              <p:cond delay="0"/>
                            </p:stCondLst>
                            <p:childTnLst>
                              <p:par>
                                <p:cTn id="5" presetClass="entr" nodeType="afterEffect" presetSubtype="8" presetID="22" grpId="1" fill="hold">
                                  <p:stCondLst>
                                    <p:cond delay="0"/>
                                  </p:stCondLst>
                                  <p:iterate type="el" backwards="0">
                                    <p:tmAbs val="0"/>
                                  </p:iterate>
                                  <p:childTnLst>
                                    <p:set>
                                      <p:cBhvr>
                                        <p:cTn id="6" fill="hold"/>
                                        <p:tgtEl>
                                          <p:spTgt spid="412"/>
                                        </p:tgtEl>
                                        <p:attrNameLst>
                                          <p:attrName>style.visibility</p:attrName>
                                        </p:attrNameLst>
                                      </p:cBhvr>
                                      <p:to>
                                        <p:strVal val="visible"/>
                                      </p:to>
                                    </p:set>
                                    <p:animEffect filter="wipe(left)" transition="in">
                                      <p:cBhvr>
                                        <p:cTn id="7" dur="500"/>
                                        <p:tgtEl>
                                          <p:spTgt spid="412"/>
                                        </p:tgtEl>
                                      </p:cBhvr>
                                    </p:animEffect>
                                  </p:childTnLst>
                                </p:cTn>
                              </p:par>
                            </p:childTnLst>
                          </p:cTn>
                        </p:par>
                        <p:par>
                          <p:cTn id="8" fill="hold">
                            <p:stCondLst>
                              <p:cond delay="500"/>
                            </p:stCondLst>
                            <p:childTnLst>
                              <p:par>
                                <p:cTn id="9" presetClass="entr" nodeType="afterEffect" presetSubtype="10" presetID="19" grpId="2" fill="hold">
                                  <p:stCondLst>
                                    <p:cond delay="0"/>
                                  </p:stCondLst>
                                  <p:iterate type="el" backwards="0">
                                    <p:tmAbs val="0"/>
                                  </p:iterate>
                                  <p:childTnLst>
                                    <p:set>
                                      <p:cBhvr>
                                        <p:cTn id="10" fill="hold"/>
                                        <p:tgtEl>
                                          <p:spTgt spid="417"/>
                                        </p:tgtEl>
                                        <p:attrNameLst>
                                          <p:attrName>style.visibility</p:attrName>
                                        </p:attrNameLst>
                                      </p:cBhvr>
                                      <p:to>
                                        <p:strVal val="visible"/>
                                      </p:to>
                                    </p:set>
                                    <p:anim calcmode="lin" valueType="num">
                                      <p:cBhvr>
                                        <p:cTn id="11" dur="500" fill="hold"/>
                                        <p:tgtEl>
                                          <p:spTgt spid="417"/>
                                        </p:tgtEl>
                                        <p:attrNameLst>
                                          <p:attrName>ppt_w</p:attrName>
                                        </p:attrNameLst>
                                      </p:cBhvr>
                                      <p:tavLst>
                                        <p:tav tm="0" fmla="#ppt_w*sin(2.5*pi*$)">
                                          <p:val>
                                            <p:fltVal val="0"/>
                                          </p:val>
                                        </p:tav>
                                        <p:tav tm="100000">
                                          <p:val>
                                            <p:fltVal val="1"/>
                                          </p:val>
                                        </p:tav>
                                      </p:tavLst>
                                    </p:anim>
                                    <p:anim calcmode="lin" valueType="num">
                                      <p:cBhvr>
                                        <p:cTn id="12" dur="500" fill="hold"/>
                                        <p:tgtEl>
                                          <p:spTgt spid="417"/>
                                        </p:tgtEl>
                                        <p:attrNameLst>
                                          <p:attrName>ppt_h</p:attrName>
                                        </p:attrNameLst>
                                      </p:cBhvr>
                                      <p:tavLst>
                                        <p:tav tm="0">
                                          <p:val>
                                            <p:strVal val="#ppt_h"/>
                                          </p:val>
                                        </p:tav>
                                        <p:tav tm="100000">
                                          <p:val>
                                            <p:strVal val="#ppt_h"/>
                                          </p:val>
                                        </p:tav>
                                      </p:tavLst>
                                    </p:anim>
                                  </p:childTnLst>
                                </p:cTn>
                              </p:par>
                            </p:childTnLst>
                          </p:cTn>
                        </p:par>
                        <p:par>
                          <p:cTn id="13" fill="hold">
                            <p:stCondLst>
                              <p:cond delay="1000"/>
                            </p:stCondLst>
                            <p:childTnLst>
                              <p:par>
                                <p:cTn id="14" presetClass="entr" nodeType="afterEffect" presetSubtype="10" presetID="19" grpId="3" fill="hold">
                                  <p:stCondLst>
                                    <p:cond delay="0"/>
                                  </p:stCondLst>
                                  <p:iterate type="el" backwards="0">
                                    <p:tmAbs val="0"/>
                                  </p:iterate>
                                  <p:childTnLst>
                                    <p:set>
                                      <p:cBhvr>
                                        <p:cTn id="15" fill="hold"/>
                                        <p:tgtEl>
                                          <p:spTgt spid="436"/>
                                        </p:tgtEl>
                                        <p:attrNameLst>
                                          <p:attrName>style.visibility</p:attrName>
                                        </p:attrNameLst>
                                      </p:cBhvr>
                                      <p:to>
                                        <p:strVal val="visible"/>
                                      </p:to>
                                    </p:set>
                                    <p:anim calcmode="lin" valueType="num">
                                      <p:cBhvr>
                                        <p:cTn id="16" dur="500" fill="hold"/>
                                        <p:tgtEl>
                                          <p:spTgt spid="436"/>
                                        </p:tgtEl>
                                        <p:attrNameLst>
                                          <p:attrName>ppt_w</p:attrName>
                                        </p:attrNameLst>
                                      </p:cBhvr>
                                      <p:tavLst>
                                        <p:tav tm="0" fmla="#ppt_w*sin(2.5*pi*$)">
                                          <p:val>
                                            <p:fltVal val="0"/>
                                          </p:val>
                                        </p:tav>
                                        <p:tav tm="100000">
                                          <p:val>
                                            <p:fltVal val="1"/>
                                          </p:val>
                                        </p:tav>
                                      </p:tavLst>
                                    </p:anim>
                                    <p:anim calcmode="lin" valueType="num">
                                      <p:cBhvr>
                                        <p:cTn id="17" dur="500" fill="hold"/>
                                        <p:tgtEl>
                                          <p:spTgt spid="436"/>
                                        </p:tgtEl>
                                        <p:attrNameLst>
                                          <p:attrName>ppt_h</p:attrName>
                                        </p:attrNameLst>
                                      </p:cBhvr>
                                      <p:tavLst>
                                        <p:tav tm="0">
                                          <p:val>
                                            <p:strVal val="#ppt_h"/>
                                          </p:val>
                                        </p:tav>
                                        <p:tav tm="100000">
                                          <p:val>
                                            <p:strVal val="#ppt_h"/>
                                          </p:val>
                                        </p:tav>
                                      </p:tavLst>
                                    </p:anim>
                                  </p:childTnLst>
                                </p:cTn>
                              </p:par>
                            </p:childTnLst>
                          </p:cTn>
                        </p:par>
                        <p:par>
                          <p:cTn id="18" fill="hold">
                            <p:stCondLst>
                              <p:cond delay="1500"/>
                            </p:stCondLst>
                            <p:childTnLst>
                              <p:par>
                                <p:cTn id="19" presetClass="entr" nodeType="afterEffect" presetSubtype="10" presetID="19" grpId="4" fill="hold">
                                  <p:stCondLst>
                                    <p:cond delay="0"/>
                                  </p:stCondLst>
                                  <p:iterate type="el" backwards="0">
                                    <p:tmAbs val="0"/>
                                  </p:iterate>
                                  <p:childTnLst>
                                    <p:set>
                                      <p:cBhvr>
                                        <p:cTn id="20" fill="hold"/>
                                        <p:tgtEl>
                                          <p:spTgt spid="430"/>
                                        </p:tgtEl>
                                        <p:attrNameLst>
                                          <p:attrName>style.visibility</p:attrName>
                                        </p:attrNameLst>
                                      </p:cBhvr>
                                      <p:to>
                                        <p:strVal val="visible"/>
                                      </p:to>
                                    </p:set>
                                    <p:anim calcmode="lin" valueType="num">
                                      <p:cBhvr>
                                        <p:cTn id="21" dur="500" fill="hold"/>
                                        <p:tgtEl>
                                          <p:spTgt spid="430"/>
                                        </p:tgtEl>
                                        <p:attrNameLst>
                                          <p:attrName>ppt_w</p:attrName>
                                        </p:attrNameLst>
                                      </p:cBhvr>
                                      <p:tavLst>
                                        <p:tav tm="0" fmla="#ppt_w*sin(2.5*pi*$)">
                                          <p:val>
                                            <p:fltVal val="0"/>
                                          </p:val>
                                        </p:tav>
                                        <p:tav tm="100000">
                                          <p:val>
                                            <p:fltVal val="1"/>
                                          </p:val>
                                        </p:tav>
                                      </p:tavLst>
                                    </p:anim>
                                    <p:anim calcmode="lin" valueType="num">
                                      <p:cBhvr>
                                        <p:cTn id="22" dur="500" fill="hold"/>
                                        <p:tgtEl>
                                          <p:spTgt spid="430"/>
                                        </p:tgtEl>
                                        <p:attrNameLst>
                                          <p:attrName>ppt_h</p:attrName>
                                        </p:attrNameLst>
                                      </p:cBhvr>
                                      <p:tavLst>
                                        <p:tav tm="0">
                                          <p:val>
                                            <p:strVal val="#ppt_h"/>
                                          </p:val>
                                        </p:tav>
                                        <p:tav tm="100000">
                                          <p:val>
                                            <p:strVal val="#ppt_h"/>
                                          </p:val>
                                        </p:tav>
                                      </p:tavLst>
                                    </p:anim>
                                  </p:childTnLst>
                                </p:cTn>
                              </p:par>
                            </p:childTnLst>
                          </p:cTn>
                        </p:par>
                        <p:par>
                          <p:cTn id="23" fill="hold">
                            <p:stCondLst>
                              <p:cond delay="2000"/>
                            </p:stCondLst>
                            <p:childTnLst>
                              <p:par>
                                <p:cTn id="24" presetClass="entr" nodeType="afterEffect" presetID="10" grpId="5" fill="hold">
                                  <p:stCondLst>
                                    <p:cond delay="0"/>
                                  </p:stCondLst>
                                  <p:iterate type="el" backwards="0">
                                    <p:tmAbs val="0"/>
                                  </p:iterate>
                                  <p:childTnLst>
                                    <p:set>
                                      <p:cBhvr>
                                        <p:cTn id="25" fill="hold"/>
                                        <p:tgtEl>
                                          <p:spTgt spid="437"/>
                                        </p:tgtEl>
                                        <p:attrNameLst>
                                          <p:attrName>style.visibility</p:attrName>
                                        </p:attrNameLst>
                                      </p:cBhvr>
                                      <p:to>
                                        <p:strVal val="visible"/>
                                      </p:to>
                                    </p:set>
                                    <p:animEffect filter="fade" transition="in">
                                      <p:cBhvr>
                                        <p:cTn id="26" dur="500"/>
                                        <p:tgtEl>
                                          <p:spTgt spid="437"/>
                                        </p:tgtEl>
                                      </p:cBhvr>
                                    </p:animEffect>
                                  </p:childTnLst>
                                </p:cTn>
                              </p:par>
                            </p:childTnLst>
                          </p:cTn>
                        </p:par>
                        <p:par>
                          <p:cTn id="27" fill="hold">
                            <p:stCondLst>
                              <p:cond delay="2500"/>
                            </p:stCondLst>
                            <p:childTnLst>
                              <p:par>
                                <p:cTn id="28" presetClass="entr" nodeType="afterEffect" presetSubtype="1" presetID="22" grpId="6" fill="hold">
                                  <p:stCondLst>
                                    <p:cond delay="0"/>
                                  </p:stCondLst>
                                  <p:iterate type="el" backwards="0">
                                    <p:tmAbs val="0"/>
                                  </p:iterate>
                                  <p:childTnLst>
                                    <p:set>
                                      <p:cBhvr>
                                        <p:cTn id="29" fill="hold"/>
                                        <p:tgtEl>
                                          <p:spTgt spid="438"/>
                                        </p:tgtEl>
                                        <p:attrNameLst>
                                          <p:attrName>style.visibility</p:attrName>
                                        </p:attrNameLst>
                                      </p:cBhvr>
                                      <p:to>
                                        <p:strVal val="visible"/>
                                      </p:to>
                                    </p:set>
                                    <p:animEffect filter="wipe(up)" transition="in">
                                      <p:cBhvr>
                                        <p:cTn id="30" dur="500"/>
                                        <p:tgtEl>
                                          <p:spTgt spid="438"/>
                                        </p:tgtEl>
                                      </p:cBhvr>
                                    </p:animEffect>
                                  </p:childTnLst>
                                </p:cTn>
                              </p:par>
                            </p:childTnLst>
                          </p:cTn>
                        </p:par>
                        <p:par>
                          <p:cTn id="31" fill="hold">
                            <p:stCondLst>
                              <p:cond delay="3000"/>
                            </p:stCondLst>
                            <p:childTnLst>
                              <p:par>
                                <p:cTn id="32" presetClass="entr" nodeType="afterEffect" presetID="10" grpId="7" fill="hold">
                                  <p:stCondLst>
                                    <p:cond delay="0"/>
                                  </p:stCondLst>
                                  <p:iterate type="el" backwards="0">
                                    <p:tmAbs val="0"/>
                                  </p:iterate>
                                  <p:childTnLst>
                                    <p:set>
                                      <p:cBhvr>
                                        <p:cTn id="33" fill="hold"/>
                                        <p:tgtEl>
                                          <p:spTgt spid="439"/>
                                        </p:tgtEl>
                                        <p:attrNameLst>
                                          <p:attrName>style.visibility</p:attrName>
                                        </p:attrNameLst>
                                      </p:cBhvr>
                                      <p:to>
                                        <p:strVal val="visible"/>
                                      </p:to>
                                    </p:set>
                                    <p:animEffect filter="fade" transition="in">
                                      <p:cBhvr>
                                        <p:cTn id="34" dur="500"/>
                                        <p:tgtEl>
                                          <p:spTgt spid="439"/>
                                        </p:tgtEl>
                                      </p:cBhvr>
                                    </p:animEffect>
                                  </p:childTnLst>
                                </p:cTn>
                              </p:par>
                            </p:childTnLst>
                          </p:cTn>
                        </p:par>
                        <p:par>
                          <p:cTn id="35" fill="hold">
                            <p:stCondLst>
                              <p:cond delay="3500"/>
                            </p:stCondLst>
                            <p:childTnLst>
                              <p:par>
                                <p:cTn id="36" presetClass="entr" nodeType="afterEffect" presetSubtype="1" presetID="22" grpId="8" fill="hold">
                                  <p:stCondLst>
                                    <p:cond delay="0"/>
                                  </p:stCondLst>
                                  <p:iterate type="el" backwards="0">
                                    <p:tmAbs val="0"/>
                                  </p:iterate>
                                  <p:childTnLst>
                                    <p:set>
                                      <p:cBhvr>
                                        <p:cTn id="37" fill="hold"/>
                                        <p:tgtEl>
                                          <p:spTgt spid="440"/>
                                        </p:tgtEl>
                                        <p:attrNameLst>
                                          <p:attrName>style.visibility</p:attrName>
                                        </p:attrNameLst>
                                      </p:cBhvr>
                                      <p:to>
                                        <p:strVal val="visible"/>
                                      </p:to>
                                    </p:set>
                                    <p:animEffect filter="wipe(up)" transition="in">
                                      <p:cBhvr>
                                        <p:cTn id="38" dur="500"/>
                                        <p:tgtEl>
                                          <p:spTgt spid="440"/>
                                        </p:tgtEl>
                                      </p:cBhvr>
                                    </p:animEffect>
                                  </p:childTnLst>
                                </p:cTn>
                              </p:par>
                            </p:childTnLst>
                          </p:cTn>
                        </p:par>
                        <p:par>
                          <p:cTn id="39" fill="hold">
                            <p:stCondLst>
                              <p:cond delay="4000"/>
                            </p:stCondLst>
                            <p:childTnLst>
                              <p:par>
                                <p:cTn id="40" presetClass="entr" nodeType="afterEffect" presetID="10" grpId="9" fill="hold">
                                  <p:stCondLst>
                                    <p:cond delay="0"/>
                                  </p:stCondLst>
                                  <p:iterate type="el" backwards="0">
                                    <p:tmAbs val="0"/>
                                  </p:iterate>
                                  <p:childTnLst>
                                    <p:set>
                                      <p:cBhvr>
                                        <p:cTn id="41" fill="hold"/>
                                        <p:tgtEl>
                                          <p:spTgt spid="441"/>
                                        </p:tgtEl>
                                        <p:attrNameLst>
                                          <p:attrName>style.visibility</p:attrName>
                                        </p:attrNameLst>
                                      </p:cBhvr>
                                      <p:to>
                                        <p:strVal val="visible"/>
                                      </p:to>
                                    </p:set>
                                    <p:animEffect filter="fade" transition="in">
                                      <p:cBhvr>
                                        <p:cTn id="42" dur="500"/>
                                        <p:tgtEl>
                                          <p:spTgt spid="441"/>
                                        </p:tgtEl>
                                      </p:cBhvr>
                                    </p:animEffect>
                                  </p:childTnLst>
                                </p:cTn>
                              </p:par>
                            </p:childTnLst>
                          </p:cTn>
                        </p:par>
                        <p:par>
                          <p:cTn id="43" fill="hold">
                            <p:stCondLst>
                              <p:cond delay="4500"/>
                            </p:stCondLst>
                            <p:childTnLst>
                              <p:par>
                                <p:cTn id="44" presetClass="entr" nodeType="afterEffect" presetSubtype="1" presetID="22" grpId="10" fill="hold">
                                  <p:stCondLst>
                                    <p:cond delay="0"/>
                                  </p:stCondLst>
                                  <p:iterate type="el" backwards="0">
                                    <p:tmAbs val="0"/>
                                  </p:iterate>
                                  <p:childTnLst>
                                    <p:set>
                                      <p:cBhvr>
                                        <p:cTn id="45" fill="hold"/>
                                        <p:tgtEl>
                                          <p:spTgt spid="442"/>
                                        </p:tgtEl>
                                        <p:attrNameLst>
                                          <p:attrName>style.visibility</p:attrName>
                                        </p:attrNameLst>
                                      </p:cBhvr>
                                      <p:to>
                                        <p:strVal val="visible"/>
                                      </p:to>
                                    </p:set>
                                    <p:animEffect filter="wipe(up)" transition="in">
                                      <p:cBhvr>
                                        <p:cTn id="46" dur="500"/>
                                        <p:tgtEl>
                                          <p:spTgt spid="442"/>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442" grpId="10"/>
      <p:bldP build="whole" bldLvl="1" animBg="1" rev="0" advAuto="0" spid="439" grpId="7"/>
      <p:bldP build="whole" bldLvl="1" animBg="1" rev="0" advAuto="0" spid="417" grpId="2"/>
      <p:bldP build="whole" bldLvl="1" animBg="1" rev="0" advAuto="0" spid="430" grpId="4"/>
      <p:bldP build="whole" bldLvl="1" animBg="1" rev="0" advAuto="0" spid="438" grpId="6"/>
      <p:bldP build="whole" bldLvl="1" animBg="1" rev="0" advAuto="0" spid="412" grpId="1"/>
      <p:bldP build="whole" bldLvl="1" animBg="1" rev="0" advAuto="0" spid="440" grpId="8"/>
      <p:bldP build="whole" bldLvl="1" animBg="1" rev="0" advAuto="0" spid="437" grpId="5"/>
      <p:bldP build="whole" bldLvl="1" animBg="1" rev="0" advAuto="0" spid="436" grpId="3"/>
      <p:bldP build="whole" bldLvl="1" animBg="1" rev="0" advAuto="0" spid="441" grpId="9"/>
    </p:bldLst>
  </p:timing>
</p:sld>
</file>

<file path=ppt/slides/slide1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grpSp>
        <p:nvGrpSpPr>
          <p:cNvPr id="449" name="组合 47"/>
          <p:cNvGrpSpPr/>
          <p:nvPr/>
        </p:nvGrpSpPr>
        <p:grpSpPr>
          <a:xfrm>
            <a:off x="83889" y="66371"/>
            <a:ext cx="1560025" cy="1270001"/>
            <a:chOff x="0" y="0"/>
            <a:chExt cx="1560024" cy="1270000"/>
          </a:xfrm>
        </p:grpSpPr>
        <p:sp>
          <p:nvSpPr>
            <p:cNvPr id="447" name="矩形 48"/>
            <p:cNvSpPr/>
            <p:nvPr/>
          </p:nvSpPr>
          <p:spPr>
            <a:xfrm>
              <a:off x="0" y="25907"/>
              <a:ext cx="1560025" cy="293616"/>
            </a:xfrm>
            <a:prstGeom prst="rect">
              <a:avLst/>
            </a:prstGeom>
            <a:solidFill>
              <a:srgbClr val="0070C0"/>
            </a:solidFill>
            <a:ln w="12700" cap="flat">
              <a:noFill/>
              <a:miter lim="400000"/>
            </a:ln>
            <a:effectLst/>
          </p:spPr>
          <p:txBody>
            <a:bodyPr wrap="square" lIns="45719" tIns="45719" rIns="45719" bIns="45719" numCol="1" anchor="ctr">
              <a:noAutofit/>
            </a:bodyPr>
            <a:lstStyle/>
            <a:p>
              <a:pPr algn="ctr">
                <a:defRPr>
                  <a:solidFill>
                    <a:srgbClr val="FFFFFF"/>
                  </a:solidFill>
                </a:defRPr>
              </a:pPr>
            </a:p>
          </p:txBody>
        </p:sp>
        <p:sp>
          <p:nvSpPr>
            <p:cNvPr id="448" name="矩形 49"/>
            <p:cNvSpPr/>
            <p:nvPr/>
          </p:nvSpPr>
          <p:spPr>
            <a:xfrm>
              <a:off x="46264" y="0"/>
              <a:ext cx="1270001" cy="1270000"/>
            </a:xfrm>
            <a:prstGeom prst="line">
              <a:avLst/>
            </a:prstGeom>
            <a:noFill/>
            <a:ln w="12700" cap="flat">
              <a:noFill/>
              <a:miter lim="400000"/>
            </a:ln>
            <a:effectLst/>
            <a:extLst>
              <a:ext uri="{C572A759-6A51-4108-AA02-DFA0A04FC94B}">
                <ma14:wrappingTextBoxFlag xmlns:ma14="http://schemas.microsoft.com/office/mac/drawingml/2011/main" val="1"/>
              </a:ext>
            </a:extLst>
          </p:spPr>
          <p:txBody>
            <a:bodyPr wrap="none" lIns="45714" tIns="45714" rIns="45714" bIns="45714" numCol="1" anchor="t">
              <a:spAutoFit/>
            </a:bodyPr>
            <a:lstStyle>
              <a:lvl1pPr>
                <a:lnSpc>
                  <a:spcPct val="150000"/>
                </a:lnSpc>
                <a:defRPr sz="1400">
                  <a:solidFill>
                    <a:srgbClr val="FFFFFF"/>
                  </a:solidFill>
                  <a:latin typeface="方正黑体简体"/>
                  <a:ea typeface="方正黑体简体"/>
                  <a:cs typeface="方正黑体简体"/>
                  <a:sym typeface="方正黑体简体"/>
                </a:defRPr>
              </a:lvl1pPr>
            </a:lstStyle>
            <a:p>
              <a:pPr/>
              <a:r>
                <a:t>03  课程现场</a:t>
              </a:r>
            </a:p>
          </p:txBody>
        </p:sp>
      </p:grpSp>
      <p:grpSp>
        <p:nvGrpSpPr>
          <p:cNvPr id="452" name="IMG_5017.jpeg"/>
          <p:cNvGrpSpPr/>
          <p:nvPr/>
        </p:nvGrpSpPr>
        <p:grpSpPr>
          <a:xfrm>
            <a:off x="363975" y="689699"/>
            <a:ext cx="2097801" cy="1643202"/>
            <a:chOff x="0" y="0"/>
            <a:chExt cx="2097800" cy="1643200"/>
          </a:xfrm>
        </p:grpSpPr>
        <p:pic>
          <p:nvPicPr>
            <p:cNvPr id="451" name="IMG_5017.jpeg" descr="IMG_5017.jpeg"/>
            <p:cNvPicPr>
              <a:picLocks noChangeAspect="1"/>
            </p:cNvPicPr>
            <p:nvPr/>
          </p:nvPicPr>
          <p:blipFill>
            <a:blip r:embed="rId2">
              <a:extLst/>
            </a:blip>
            <a:stretch>
              <a:fillRect/>
            </a:stretch>
          </p:blipFill>
          <p:spPr>
            <a:xfrm>
              <a:off x="88900" y="88900"/>
              <a:ext cx="1920001" cy="1440000"/>
            </a:xfrm>
            <a:prstGeom prst="rect">
              <a:avLst/>
            </a:prstGeom>
            <a:ln>
              <a:noFill/>
            </a:ln>
            <a:effectLst/>
          </p:spPr>
        </p:pic>
        <p:pic>
          <p:nvPicPr>
            <p:cNvPr id="450" name="IMG_5017.jpeg" descr="IMG_5017.jpeg"/>
            <p:cNvPicPr>
              <a:picLocks noChangeAspect="0"/>
            </p:cNvPicPr>
            <p:nvPr/>
          </p:nvPicPr>
          <p:blipFill>
            <a:blip r:embed="rId3">
              <a:extLst/>
            </a:blip>
            <a:stretch>
              <a:fillRect/>
            </a:stretch>
          </p:blipFill>
          <p:spPr>
            <a:xfrm>
              <a:off x="0" y="-1"/>
              <a:ext cx="2097801" cy="1643202"/>
            </a:xfrm>
            <a:prstGeom prst="rect">
              <a:avLst/>
            </a:prstGeom>
            <a:effectLst/>
          </p:spPr>
        </p:pic>
      </p:grpSp>
      <p:grpSp>
        <p:nvGrpSpPr>
          <p:cNvPr id="455" name="IMG_5018.jpeg"/>
          <p:cNvGrpSpPr/>
          <p:nvPr/>
        </p:nvGrpSpPr>
        <p:grpSpPr>
          <a:xfrm>
            <a:off x="363975" y="2810599"/>
            <a:ext cx="2097801" cy="1643201"/>
            <a:chOff x="0" y="0"/>
            <a:chExt cx="2097800" cy="1643200"/>
          </a:xfrm>
        </p:grpSpPr>
        <p:pic>
          <p:nvPicPr>
            <p:cNvPr id="454" name="IMG_5018.jpeg" descr="IMG_5018.jpeg"/>
            <p:cNvPicPr>
              <a:picLocks noChangeAspect="1"/>
            </p:cNvPicPr>
            <p:nvPr/>
          </p:nvPicPr>
          <p:blipFill>
            <a:blip r:embed="rId4">
              <a:extLst/>
            </a:blip>
            <a:stretch>
              <a:fillRect/>
            </a:stretch>
          </p:blipFill>
          <p:spPr>
            <a:xfrm>
              <a:off x="88900" y="88900"/>
              <a:ext cx="1920001" cy="1440000"/>
            </a:xfrm>
            <a:prstGeom prst="rect">
              <a:avLst/>
            </a:prstGeom>
            <a:ln>
              <a:noFill/>
            </a:ln>
            <a:effectLst/>
          </p:spPr>
        </p:pic>
        <p:pic>
          <p:nvPicPr>
            <p:cNvPr id="453" name="IMG_5018.jpeg" descr="IMG_5018.jpeg"/>
            <p:cNvPicPr>
              <a:picLocks noChangeAspect="0"/>
            </p:cNvPicPr>
            <p:nvPr/>
          </p:nvPicPr>
          <p:blipFill>
            <a:blip r:embed="rId3">
              <a:extLst/>
            </a:blip>
            <a:stretch>
              <a:fillRect/>
            </a:stretch>
          </p:blipFill>
          <p:spPr>
            <a:xfrm>
              <a:off x="0" y="-1"/>
              <a:ext cx="2097801" cy="1643202"/>
            </a:xfrm>
            <a:prstGeom prst="rect">
              <a:avLst/>
            </a:prstGeom>
            <a:effectLst/>
          </p:spPr>
        </p:pic>
      </p:grpSp>
      <p:grpSp>
        <p:nvGrpSpPr>
          <p:cNvPr id="458" name="IMG_5019.jpeg"/>
          <p:cNvGrpSpPr/>
          <p:nvPr/>
        </p:nvGrpSpPr>
        <p:grpSpPr>
          <a:xfrm>
            <a:off x="2470058" y="689699"/>
            <a:ext cx="2097801" cy="1643202"/>
            <a:chOff x="0" y="0"/>
            <a:chExt cx="2097800" cy="1643200"/>
          </a:xfrm>
        </p:grpSpPr>
        <p:pic>
          <p:nvPicPr>
            <p:cNvPr id="457" name="IMG_5019.jpeg" descr="IMG_5019.jpeg"/>
            <p:cNvPicPr>
              <a:picLocks noChangeAspect="1"/>
            </p:cNvPicPr>
            <p:nvPr/>
          </p:nvPicPr>
          <p:blipFill>
            <a:blip r:embed="rId5">
              <a:extLst/>
            </a:blip>
            <a:stretch>
              <a:fillRect/>
            </a:stretch>
          </p:blipFill>
          <p:spPr>
            <a:xfrm>
              <a:off x="88900" y="88900"/>
              <a:ext cx="1920001" cy="1440000"/>
            </a:xfrm>
            <a:prstGeom prst="rect">
              <a:avLst/>
            </a:prstGeom>
            <a:ln>
              <a:noFill/>
            </a:ln>
            <a:effectLst/>
          </p:spPr>
        </p:pic>
        <p:pic>
          <p:nvPicPr>
            <p:cNvPr id="456" name="IMG_5019.jpeg" descr="IMG_5019.jpeg"/>
            <p:cNvPicPr>
              <a:picLocks noChangeAspect="0"/>
            </p:cNvPicPr>
            <p:nvPr/>
          </p:nvPicPr>
          <p:blipFill>
            <a:blip r:embed="rId3">
              <a:extLst/>
            </a:blip>
            <a:stretch>
              <a:fillRect/>
            </a:stretch>
          </p:blipFill>
          <p:spPr>
            <a:xfrm>
              <a:off x="0" y="-1"/>
              <a:ext cx="2097801" cy="1643202"/>
            </a:xfrm>
            <a:prstGeom prst="rect">
              <a:avLst/>
            </a:prstGeom>
            <a:effectLst/>
          </p:spPr>
        </p:pic>
      </p:grpSp>
      <p:grpSp>
        <p:nvGrpSpPr>
          <p:cNvPr id="461" name="IMG_5021.jpeg"/>
          <p:cNvGrpSpPr/>
          <p:nvPr/>
        </p:nvGrpSpPr>
        <p:grpSpPr>
          <a:xfrm>
            <a:off x="2470058" y="2810599"/>
            <a:ext cx="2097801" cy="1643201"/>
            <a:chOff x="0" y="0"/>
            <a:chExt cx="2097800" cy="1643200"/>
          </a:xfrm>
        </p:grpSpPr>
        <p:pic>
          <p:nvPicPr>
            <p:cNvPr id="460" name="IMG_5021.jpeg" descr="IMG_5021.jpeg"/>
            <p:cNvPicPr>
              <a:picLocks noChangeAspect="1"/>
            </p:cNvPicPr>
            <p:nvPr/>
          </p:nvPicPr>
          <p:blipFill>
            <a:blip r:embed="rId6">
              <a:extLst/>
            </a:blip>
            <a:stretch>
              <a:fillRect/>
            </a:stretch>
          </p:blipFill>
          <p:spPr>
            <a:xfrm>
              <a:off x="88900" y="88900"/>
              <a:ext cx="1920001" cy="1440000"/>
            </a:xfrm>
            <a:prstGeom prst="rect">
              <a:avLst/>
            </a:prstGeom>
            <a:ln>
              <a:noFill/>
            </a:ln>
            <a:effectLst/>
          </p:spPr>
        </p:pic>
        <p:pic>
          <p:nvPicPr>
            <p:cNvPr id="459" name="IMG_5021.jpeg" descr="IMG_5021.jpeg"/>
            <p:cNvPicPr>
              <a:picLocks noChangeAspect="0"/>
            </p:cNvPicPr>
            <p:nvPr/>
          </p:nvPicPr>
          <p:blipFill>
            <a:blip r:embed="rId3">
              <a:extLst/>
            </a:blip>
            <a:stretch>
              <a:fillRect/>
            </a:stretch>
          </p:blipFill>
          <p:spPr>
            <a:xfrm>
              <a:off x="0" y="-1"/>
              <a:ext cx="2097801" cy="1643202"/>
            </a:xfrm>
            <a:prstGeom prst="rect">
              <a:avLst/>
            </a:prstGeom>
            <a:effectLst/>
          </p:spPr>
        </p:pic>
      </p:grpSp>
      <p:grpSp>
        <p:nvGrpSpPr>
          <p:cNvPr id="464" name="IMG_5022.jpeg"/>
          <p:cNvGrpSpPr/>
          <p:nvPr/>
        </p:nvGrpSpPr>
        <p:grpSpPr>
          <a:xfrm>
            <a:off x="4576141" y="2810599"/>
            <a:ext cx="2097801" cy="1643201"/>
            <a:chOff x="0" y="0"/>
            <a:chExt cx="2097800" cy="1643200"/>
          </a:xfrm>
        </p:grpSpPr>
        <p:pic>
          <p:nvPicPr>
            <p:cNvPr id="463" name="IMG_5022.jpeg" descr="IMG_5022.jpeg"/>
            <p:cNvPicPr>
              <a:picLocks noChangeAspect="1"/>
            </p:cNvPicPr>
            <p:nvPr/>
          </p:nvPicPr>
          <p:blipFill>
            <a:blip r:embed="rId7">
              <a:extLst/>
            </a:blip>
            <a:stretch>
              <a:fillRect/>
            </a:stretch>
          </p:blipFill>
          <p:spPr>
            <a:xfrm>
              <a:off x="88900" y="88900"/>
              <a:ext cx="1920001" cy="1440000"/>
            </a:xfrm>
            <a:prstGeom prst="rect">
              <a:avLst/>
            </a:prstGeom>
            <a:ln>
              <a:noFill/>
            </a:ln>
            <a:effectLst/>
          </p:spPr>
        </p:pic>
        <p:pic>
          <p:nvPicPr>
            <p:cNvPr id="462" name="IMG_5022.jpeg" descr="IMG_5022.jpeg"/>
            <p:cNvPicPr>
              <a:picLocks noChangeAspect="0"/>
            </p:cNvPicPr>
            <p:nvPr/>
          </p:nvPicPr>
          <p:blipFill>
            <a:blip r:embed="rId3">
              <a:extLst/>
            </a:blip>
            <a:stretch>
              <a:fillRect/>
            </a:stretch>
          </p:blipFill>
          <p:spPr>
            <a:xfrm>
              <a:off x="0" y="-1"/>
              <a:ext cx="2097801" cy="1643202"/>
            </a:xfrm>
            <a:prstGeom prst="rect">
              <a:avLst/>
            </a:prstGeom>
            <a:effectLst/>
          </p:spPr>
        </p:pic>
      </p:grpSp>
      <p:grpSp>
        <p:nvGrpSpPr>
          <p:cNvPr id="467" name="IMG_5024.jpeg"/>
          <p:cNvGrpSpPr/>
          <p:nvPr/>
        </p:nvGrpSpPr>
        <p:grpSpPr>
          <a:xfrm>
            <a:off x="6682224" y="2810599"/>
            <a:ext cx="2097801" cy="1643201"/>
            <a:chOff x="0" y="0"/>
            <a:chExt cx="2097800" cy="1643200"/>
          </a:xfrm>
        </p:grpSpPr>
        <p:pic>
          <p:nvPicPr>
            <p:cNvPr id="466" name="IMG_5024.jpeg" descr="IMG_5024.jpeg"/>
            <p:cNvPicPr>
              <a:picLocks noChangeAspect="1"/>
            </p:cNvPicPr>
            <p:nvPr/>
          </p:nvPicPr>
          <p:blipFill>
            <a:blip r:embed="rId8">
              <a:extLst/>
            </a:blip>
            <a:stretch>
              <a:fillRect/>
            </a:stretch>
          </p:blipFill>
          <p:spPr>
            <a:xfrm>
              <a:off x="88900" y="88900"/>
              <a:ext cx="1920001" cy="1440000"/>
            </a:xfrm>
            <a:prstGeom prst="rect">
              <a:avLst/>
            </a:prstGeom>
            <a:ln>
              <a:noFill/>
            </a:ln>
            <a:effectLst/>
          </p:spPr>
        </p:pic>
        <p:pic>
          <p:nvPicPr>
            <p:cNvPr id="465" name="IMG_5024.jpeg" descr="IMG_5024.jpeg"/>
            <p:cNvPicPr>
              <a:picLocks noChangeAspect="0"/>
            </p:cNvPicPr>
            <p:nvPr/>
          </p:nvPicPr>
          <p:blipFill>
            <a:blip r:embed="rId3">
              <a:extLst/>
            </a:blip>
            <a:stretch>
              <a:fillRect/>
            </a:stretch>
          </p:blipFill>
          <p:spPr>
            <a:xfrm>
              <a:off x="0" y="-1"/>
              <a:ext cx="2097801" cy="1643202"/>
            </a:xfrm>
            <a:prstGeom prst="rect">
              <a:avLst/>
            </a:prstGeom>
            <a:effectLst/>
          </p:spPr>
        </p:pic>
      </p:grpSp>
      <p:grpSp>
        <p:nvGrpSpPr>
          <p:cNvPr id="470" name="IMG_5025.jpeg"/>
          <p:cNvGrpSpPr/>
          <p:nvPr/>
        </p:nvGrpSpPr>
        <p:grpSpPr>
          <a:xfrm>
            <a:off x="4576141" y="689699"/>
            <a:ext cx="2097801" cy="1643202"/>
            <a:chOff x="0" y="0"/>
            <a:chExt cx="2097800" cy="1643200"/>
          </a:xfrm>
        </p:grpSpPr>
        <p:pic>
          <p:nvPicPr>
            <p:cNvPr id="469" name="IMG_5025.jpeg" descr="IMG_5025.jpeg"/>
            <p:cNvPicPr>
              <a:picLocks noChangeAspect="1"/>
            </p:cNvPicPr>
            <p:nvPr/>
          </p:nvPicPr>
          <p:blipFill>
            <a:blip r:embed="rId9">
              <a:extLst/>
            </a:blip>
            <a:stretch>
              <a:fillRect/>
            </a:stretch>
          </p:blipFill>
          <p:spPr>
            <a:xfrm>
              <a:off x="88900" y="88900"/>
              <a:ext cx="1920001" cy="1440000"/>
            </a:xfrm>
            <a:prstGeom prst="rect">
              <a:avLst/>
            </a:prstGeom>
            <a:ln>
              <a:noFill/>
            </a:ln>
            <a:effectLst/>
          </p:spPr>
        </p:pic>
        <p:pic>
          <p:nvPicPr>
            <p:cNvPr id="468" name="IMG_5025.jpeg" descr="IMG_5025.jpeg"/>
            <p:cNvPicPr>
              <a:picLocks noChangeAspect="0"/>
            </p:cNvPicPr>
            <p:nvPr/>
          </p:nvPicPr>
          <p:blipFill>
            <a:blip r:embed="rId3">
              <a:extLst/>
            </a:blip>
            <a:stretch>
              <a:fillRect/>
            </a:stretch>
          </p:blipFill>
          <p:spPr>
            <a:xfrm>
              <a:off x="0" y="-1"/>
              <a:ext cx="2097801" cy="1643202"/>
            </a:xfrm>
            <a:prstGeom prst="rect">
              <a:avLst/>
            </a:prstGeom>
            <a:effectLst/>
          </p:spPr>
        </p:pic>
      </p:grpSp>
      <p:grpSp>
        <p:nvGrpSpPr>
          <p:cNvPr id="473" name="IMG_5026.jpeg"/>
          <p:cNvGrpSpPr/>
          <p:nvPr/>
        </p:nvGrpSpPr>
        <p:grpSpPr>
          <a:xfrm>
            <a:off x="6682224" y="689699"/>
            <a:ext cx="2097801" cy="1643202"/>
            <a:chOff x="0" y="0"/>
            <a:chExt cx="2097800" cy="1643200"/>
          </a:xfrm>
        </p:grpSpPr>
        <p:pic>
          <p:nvPicPr>
            <p:cNvPr id="472" name="IMG_5026.jpeg" descr="IMG_5026.jpeg"/>
            <p:cNvPicPr>
              <a:picLocks noChangeAspect="1"/>
            </p:cNvPicPr>
            <p:nvPr/>
          </p:nvPicPr>
          <p:blipFill>
            <a:blip r:embed="rId10">
              <a:extLst/>
            </a:blip>
            <a:stretch>
              <a:fillRect/>
            </a:stretch>
          </p:blipFill>
          <p:spPr>
            <a:xfrm>
              <a:off x="88900" y="88900"/>
              <a:ext cx="1920001" cy="1440000"/>
            </a:xfrm>
            <a:prstGeom prst="rect">
              <a:avLst/>
            </a:prstGeom>
            <a:ln>
              <a:noFill/>
            </a:ln>
            <a:effectLst/>
          </p:spPr>
        </p:pic>
        <p:pic>
          <p:nvPicPr>
            <p:cNvPr id="471" name="IMG_5026.jpeg" descr="IMG_5026.jpeg"/>
            <p:cNvPicPr>
              <a:picLocks noChangeAspect="0"/>
            </p:cNvPicPr>
            <p:nvPr/>
          </p:nvPicPr>
          <p:blipFill>
            <a:blip r:embed="rId3">
              <a:extLst/>
            </a:blip>
            <a:stretch>
              <a:fillRect/>
            </a:stretch>
          </p:blipFill>
          <p:spPr>
            <a:xfrm>
              <a:off x="0" y="-1"/>
              <a:ext cx="2097801" cy="1643202"/>
            </a:xfrm>
            <a:prstGeom prst="rect">
              <a:avLst/>
            </a:prstGeom>
            <a:effectLst/>
          </p:spPr>
        </p:pic>
      </p:grpSp>
    </p:spTree>
  </p:cSld>
  <p:clrMapOvr>
    <a:masterClrMapping/>
  </p:clrMapOvr>
  <mc:AlternateContent xmlns:mc="http://schemas.openxmlformats.org/markup-compatibility/2006">
    <mc:Choice xmlns:p14="http://schemas.microsoft.com/office/powerpoint/2010/main" Requires="p14">
      <p:transition spd="slow" advClick="0" advTm="0" p14:dur="1200">
        <p:fade thruBlk="1"/>
      </p:transition>
    </mc:Choice>
    <mc:Fallback>
      <p:transition spd="slow">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grpSp>
        <p:nvGrpSpPr>
          <p:cNvPr id="477" name="7C807FDC-D373-4AA0-9589-E09E671D2F40_1_105_c.jpeg"/>
          <p:cNvGrpSpPr/>
          <p:nvPr/>
        </p:nvGrpSpPr>
        <p:grpSpPr>
          <a:xfrm>
            <a:off x="2311308" y="2708999"/>
            <a:ext cx="2326401" cy="1884501"/>
            <a:chOff x="0" y="0"/>
            <a:chExt cx="2326400" cy="1884500"/>
          </a:xfrm>
        </p:grpSpPr>
        <p:pic>
          <p:nvPicPr>
            <p:cNvPr id="476" name="7C807FDC-D373-4AA0-9589-E09E671D2F40_1_105_c.jpeg" descr="7C807FDC-D373-4AA0-9589-E09E671D2F40_1_105_c.jpeg"/>
            <p:cNvPicPr>
              <a:picLocks noChangeAspect="1"/>
            </p:cNvPicPr>
            <p:nvPr/>
          </p:nvPicPr>
          <p:blipFill>
            <a:blip r:embed="rId2">
              <a:extLst/>
            </a:blip>
            <a:stretch>
              <a:fillRect/>
            </a:stretch>
          </p:blipFill>
          <p:spPr>
            <a:xfrm>
              <a:off x="203200" y="203200"/>
              <a:ext cx="1920001" cy="1440000"/>
            </a:xfrm>
            <a:prstGeom prst="rect">
              <a:avLst/>
            </a:prstGeom>
            <a:ln>
              <a:noFill/>
            </a:ln>
            <a:effectLst/>
          </p:spPr>
        </p:pic>
        <p:pic>
          <p:nvPicPr>
            <p:cNvPr id="475" name="7C807FDC-D373-4AA0-9589-E09E671D2F40_1_105_c.jpeg" descr="7C807FDC-D373-4AA0-9589-E09E671D2F40_1_105_c.jpeg"/>
            <p:cNvPicPr>
              <a:picLocks noChangeAspect="0"/>
            </p:cNvPicPr>
            <p:nvPr/>
          </p:nvPicPr>
          <p:blipFill>
            <a:blip r:embed="rId3">
              <a:extLst/>
            </a:blip>
            <a:stretch>
              <a:fillRect/>
            </a:stretch>
          </p:blipFill>
          <p:spPr>
            <a:xfrm>
              <a:off x="0" y="-1"/>
              <a:ext cx="2326401" cy="1884502"/>
            </a:xfrm>
            <a:prstGeom prst="rect">
              <a:avLst/>
            </a:prstGeom>
            <a:effectLst/>
          </p:spPr>
        </p:pic>
      </p:grpSp>
      <p:grpSp>
        <p:nvGrpSpPr>
          <p:cNvPr id="480" name="4E6FBF32-F777-459F-BFD7-53FDDFB25AA9_1_105_c.jpeg"/>
          <p:cNvGrpSpPr/>
          <p:nvPr/>
        </p:nvGrpSpPr>
        <p:grpSpPr>
          <a:xfrm>
            <a:off x="249675" y="2708999"/>
            <a:ext cx="2326401" cy="1884501"/>
            <a:chOff x="0" y="0"/>
            <a:chExt cx="2326400" cy="1884500"/>
          </a:xfrm>
        </p:grpSpPr>
        <p:pic>
          <p:nvPicPr>
            <p:cNvPr id="479" name="4E6FBF32-F777-459F-BFD7-53FDDFB25AA9_1_105_c.jpeg" descr="4E6FBF32-F777-459F-BFD7-53FDDFB25AA9_1_105_c.jpeg"/>
            <p:cNvPicPr>
              <a:picLocks noChangeAspect="1"/>
            </p:cNvPicPr>
            <p:nvPr/>
          </p:nvPicPr>
          <p:blipFill>
            <a:blip r:embed="rId4">
              <a:extLst/>
            </a:blip>
            <a:stretch>
              <a:fillRect/>
            </a:stretch>
          </p:blipFill>
          <p:spPr>
            <a:xfrm>
              <a:off x="203200" y="203200"/>
              <a:ext cx="1920001" cy="1440000"/>
            </a:xfrm>
            <a:prstGeom prst="rect">
              <a:avLst/>
            </a:prstGeom>
            <a:ln>
              <a:noFill/>
            </a:ln>
            <a:effectLst/>
          </p:spPr>
        </p:pic>
        <p:pic>
          <p:nvPicPr>
            <p:cNvPr id="478" name="4E6FBF32-F777-459F-BFD7-53FDDFB25AA9_1_105_c.jpeg" descr="4E6FBF32-F777-459F-BFD7-53FDDFB25AA9_1_105_c.jpeg"/>
            <p:cNvPicPr>
              <a:picLocks noChangeAspect="0"/>
            </p:cNvPicPr>
            <p:nvPr/>
          </p:nvPicPr>
          <p:blipFill>
            <a:blip r:embed="rId3">
              <a:extLst/>
            </a:blip>
            <a:stretch>
              <a:fillRect/>
            </a:stretch>
          </p:blipFill>
          <p:spPr>
            <a:xfrm>
              <a:off x="0" y="-1"/>
              <a:ext cx="2326401" cy="1884502"/>
            </a:xfrm>
            <a:prstGeom prst="rect">
              <a:avLst/>
            </a:prstGeom>
            <a:effectLst/>
          </p:spPr>
        </p:pic>
      </p:grpSp>
      <p:grpSp>
        <p:nvGrpSpPr>
          <p:cNvPr id="483" name="9DA9E0BA-8CA8-40E3-BA65-8B4A06657B55_1_105_c.jpeg"/>
          <p:cNvGrpSpPr/>
          <p:nvPr/>
        </p:nvGrpSpPr>
        <p:grpSpPr>
          <a:xfrm>
            <a:off x="6567924" y="588099"/>
            <a:ext cx="2326401" cy="1884502"/>
            <a:chOff x="0" y="0"/>
            <a:chExt cx="2326400" cy="1884500"/>
          </a:xfrm>
        </p:grpSpPr>
        <p:pic>
          <p:nvPicPr>
            <p:cNvPr id="482" name="9DA9E0BA-8CA8-40E3-BA65-8B4A06657B55_1_105_c.jpeg" descr="9DA9E0BA-8CA8-40E3-BA65-8B4A06657B55_1_105_c.jpeg"/>
            <p:cNvPicPr>
              <a:picLocks noChangeAspect="1"/>
            </p:cNvPicPr>
            <p:nvPr/>
          </p:nvPicPr>
          <p:blipFill>
            <a:blip r:embed="rId5">
              <a:extLst/>
            </a:blip>
            <a:stretch>
              <a:fillRect/>
            </a:stretch>
          </p:blipFill>
          <p:spPr>
            <a:xfrm>
              <a:off x="203200" y="203200"/>
              <a:ext cx="1920001" cy="1440000"/>
            </a:xfrm>
            <a:prstGeom prst="rect">
              <a:avLst/>
            </a:prstGeom>
            <a:ln>
              <a:noFill/>
            </a:ln>
            <a:effectLst/>
          </p:spPr>
        </p:pic>
        <p:pic>
          <p:nvPicPr>
            <p:cNvPr id="481" name="9DA9E0BA-8CA8-40E3-BA65-8B4A06657B55_1_105_c.jpeg" descr="9DA9E0BA-8CA8-40E3-BA65-8B4A06657B55_1_105_c.jpeg"/>
            <p:cNvPicPr>
              <a:picLocks noChangeAspect="0"/>
            </p:cNvPicPr>
            <p:nvPr/>
          </p:nvPicPr>
          <p:blipFill>
            <a:blip r:embed="rId3">
              <a:extLst/>
            </a:blip>
            <a:stretch>
              <a:fillRect/>
            </a:stretch>
          </p:blipFill>
          <p:spPr>
            <a:xfrm>
              <a:off x="0" y="-1"/>
              <a:ext cx="2326401" cy="1884502"/>
            </a:xfrm>
            <a:prstGeom prst="rect">
              <a:avLst/>
            </a:prstGeom>
            <a:effectLst/>
          </p:spPr>
        </p:pic>
      </p:grpSp>
      <p:grpSp>
        <p:nvGrpSpPr>
          <p:cNvPr id="486" name="ADFB779B-CE90-4520-B164-66E6393297C3_1_105_c.jpeg"/>
          <p:cNvGrpSpPr/>
          <p:nvPr/>
        </p:nvGrpSpPr>
        <p:grpSpPr>
          <a:xfrm>
            <a:off x="4461841" y="588099"/>
            <a:ext cx="2326401" cy="1884502"/>
            <a:chOff x="0" y="0"/>
            <a:chExt cx="2326400" cy="1884500"/>
          </a:xfrm>
        </p:grpSpPr>
        <p:pic>
          <p:nvPicPr>
            <p:cNvPr id="485" name="ADFB779B-CE90-4520-B164-66E6393297C3_1_105_c.jpeg" descr="ADFB779B-CE90-4520-B164-66E6393297C3_1_105_c.jpeg"/>
            <p:cNvPicPr>
              <a:picLocks noChangeAspect="1"/>
            </p:cNvPicPr>
            <p:nvPr/>
          </p:nvPicPr>
          <p:blipFill>
            <a:blip r:embed="rId6">
              <a:extLst/>
            </a:blip>
            <a:stretch>
              <a:fillRect/>
            </a:stretch>
          </p:blipFill>
          <p:spPr>
            <a:xfrm>
              <a:off x="203200" y="203200"/>
              <a:ext cx="1920001" cy="1440000"/>
            </a:xfrm>
            <a:prstGeom prst="rect">
              <a:avLst/>
            </a:prstGeom>
            <a:ln>
              <a:noFill/>
            </a:ln>
            <a:effectLst/>
          </p:spPr>
        </p:pic>
        <p:pic>
          <p:nvPicPr>
            <p:cNvPr id="484" name="ADFB779B-CE90-4520-B164-66E6393297C3_1_105_c.jpeg" descr="ADFB779B-CE90-4520-B164-66E6393297C3_1_105_c.jpeg"/>
            <p:cNvPicPr>
              <a:picLocks noChangeAspect="0"/>
            </p:cNvPicPr>
            <p:nvPr/>
          </p:nvPicPr>
          <p:blipFill>
            <a:blip r:embed="rId3">
              <a:extLst/>
            </a:blip>
            <a:stretch>
              <a:fillRect/>
            </a:stretch>
          </p:blipFill>
          <p:spPr>
            <a:xfrm>
              <a:off x="0" y="-1"/>
              <a:ext cx="2326401" cy="1884502"/>
            </a:xfrm>
            <a:prstGeom prst="rect">
              <a:avLst/>
            </a:prstGeom>
            <a:effectLst/>
          </p:spPr>
        </p:pic>
      </p:grpSp>
      <p:grpSp>
        <p:nvGrpSpPr>
          <p:cNvPr id="489" name="B5F1CE57-A5BE-4245-82A3-AF318B9D3AC5_1_105_c.jpeg"/>
          <p:cNvGrpSpPr/>
          <p:nvPr/>
        </p:nvGrpSpPr>
        <p:grpSpPr>
          <a:xfrm>
            <a:off x="2355758" y="588099"/>
            <a:ext cx="2326401" cy="1884502"/>
            <a:chOff x="0" y="0"/>
            <a:chExt cx="2326400" cy="1884500"/>
          </a:xfrm>
        </p:grpSpPr>
        <p:pic>
          <p:nvPicPr>
            <p:cNvPr id="488" name="B5F1CE57-A5BE-4245-82A3-AF318B9D3AC5_1_105_c.jpeg" descr="B5F1CE57-A5BE-4245-82A3-AF318B9D3AC5_1_105_c.jpeg"/>
            <p:cNvPicPr>
              <a:picLocks noChangeAspect="1"/>
            </p:cNvPicPr>
            <p:nvPr/>
          </p:nvPicPr>
          <p:blipFill>
            <a:blip r:embed="rId7">
              <a:extLst/>
            </a:blip>
            <a:stretch>
              <a:fillRect/>
            </a:stretch>
          </p:blipFill>
          <p:spPr>
            <a:xfrm>
              <a:off x="203200" y="203200"/>
              <a:ext cx="1920001" cy="1440000"/>
            </a:xfrm>
            <a:prstGeom prst="rect">
              <a:avLst/>
            </a:prstGeom>
            <a:ln>
              <a:noFill/>
            </a:ln>
            <a:effectLst/>
          </p:spPr>
        </p:pic>
        <p:pic>
          <p:nvPicPr>
            <p:cNvPr id="487" name="B5F1CE57-A5BE-4245-82A3-AF318B9D3AC5_1_105_c.jpeg" descr="B5F1CE57-A5BE-4245-82A3-AF318B9D3AC5_1_105_c.jpeg"/>
            <p:cNvPicPr>
              <a:picLocks noChangeAspect="0"/>
            </p:cNvPicPr>
            <p:nvPr/>
          </p:nvPicPr>
          <p:blipFill>
            <a:blip r:embed="rId3">
              <a:extLst/>
            </a:blip>
            <a:stretch>
              <a:fillRect/>
            </a:stretch>
          </p:blipFill>
          <p:spPr>
            <a:xfrm>
              <a:off x="0" y="-1"/>
              <a:ext cx="2326401" cy="1884502"/>
            </a:xfrm>
            <a:prstGeom prst="rect">
              <a:avLst/>
            </a:prstGeom>
            <a:effectLst/>
          </p:spPr>
        </p:pic>
      </p:grpSp>
      <p:grpSp>
        <p:nvGrpSpPr>
          <p:cNvPr id="492" name="E1833105-7A42-4199-A7B3-9B299E57D76B_1_105_c.jpeg"/>
          <p:cNvGrpSpPr/>
          <p:nvPr/>
        </p:nvGrpSpPr>
        <p:grpSpPr>
          <a:xfrm>
            <a:off x="249675" y="588099"/>
            <a:ext cx="2326401" cy="1884502"/>
            <a:chOff x="0" y="0"/>
            <a:chExt cx="2326400" cy="1884500"/>
          </a:xfrm>
        </p:grpSpPr>
        <p:pic>
          <p:nvPicPr>
            <p:cNvPr id="491" name="E1833105-7A42-4199-A7B3-9B299E57D76B_1_105_c.jpeg" descr="E1833105-7A42-4199-A7B3-9B299E57D76B_1_105_c.jpeg"/>
            <p:cNvPicPr>
              <a:picLocks noChangeAspect="1"/>
            </p:cNvPicPr>
            <p:nvPr/>
          </p:nvPicPr>
          <p:blipFill>
            <a:blip r:embed="rId8">
              <a:extLst/>
            </a:blip>
            <a:stretch>
              <a:fillRect/>
            </a:stretch>
          </p:blipFill>
          <p:spPr>
            <a:xfrm>
              <a:off x="203200" y="203200"/>
              <a:ext cx="1920001" cy="1440000"/>
            </a:xfrm>
            <a:prstGeom prst="rect">
              <a:avLst/>
            </a:prstGeom>
            <a:ln>
              <a:noFill/>
            </a:ln>
            <a:effectLst/>
          </p:spPr>
        </p:pic>
        <p:pic>
          <p:nvPicPr>
            <p:cNvPr id="490" name="E1833105-7A42-4199-A7B3-9B299E57D76B_1_105_c.jpeg" descr="E1833105-7A42-4199-A7B3-9B299E57D76B_1_105_c.jpeg"/>
            <p:cNvPicPr>
              <a:picLocks noChangeAspect="0"/>
            </p:cNvPicPr>
            <p:nvPr/>
          </p:nvPicPr>
          <p:blipFill>
            <a:blip r:embed="rId3">
              <a:extLst/>
            </a:blip>
            <a:stretch>
              <a:fillRect/>
            </a:stretch>
          </p:blipFill>
          <p:spPr>
            <a:xfrm>
              <a:off x="0" y="-1"/>
              <a:ext cx="2326401" cy="1884502"/>
            </a:xfrm>
            <a:prstGeom prst="rect">
              <a:avLst/>
            </a:prstGeom>
            <a:effectLst/>
          </p:spPr>
        </p:pic>
      </p:grpSp>
      <p:grpSp>
        <p:nvGrpSpPr>
          <p:cNvPr id="495" name="IMG_6254.jpeg"/>
          <p:cNvGrpSpPr/>
          <p:nvPr/>
        </p:nvGrpSpPr>
        <p:grpSpPr>
          <a:xfrm>
            <a:off x="4461841" y="2708999"/>
            <a:ext cx="2326401" cy="1884501"/>
            <a:chOff x="0" y="0"/>
            <a:chExt cx="2326400" cy="1884500"/>
          </a:xfrm>
        </p:grpSpPr>
        <p:pic>
          <p:nvPicPr>
            <p:cNvPr id="494" name="IMG_6254.jpeg" descr="IMG_6254.jpeg"/>
            <p:cNvPicPr>
              <a:picLocks noChangeAspect="1"/>
            </p:cNvPicPr>
            <p:nvPr/>
          </p:nvPicPr>
          <p:blipFill>
            <a:blip r:embed="rId9">
              <a:extLst/>
            </a:blip>
            <a:stretch>
              <a:fillRect/>
            </a:stretch>
          </p:blipFill>
          <p:spPr>
            <a:xfrm>
              <a:off x="203200" y="203200"/>
              <a:ext cx="1920001" cy="1440000"/>
            </a:xfrm>
            <a:prstGeom prst="rect">
              <a:avLst/>
            </a:prstGeom>
            <a:ln>
              <a:noFill/>
            </a:ln>
            <a:effectLst/>
          </p:spPr>
        </p:pic>
        <p:pic>
          <p:nvPicPr>
            <p:cNvPr id="493" name="IMG_6254.jpeg" descr="IMG_6254.jpeg"/>
            <p:cNvPicPr>
              <a:picLocks noChangeAspect="0"/>
            </p:cNvPicPr>
            <p:nvPr/>
          </p:nvPicPr>
          <p:blipFill>
            <a:blip r:embed="rId3">
              <a:extLst/>
            </a:blip>
            <a:stretch>
              <a:fillRect/>
            </a:stretch>
          </p:blipFill>
          <p:spPr>
            <a:xfrm>
              <a:off x="0" y="-1"/>
              <a:ext cx="2326401" cy="1884502"/>
            </a:xfrm>
            <a:prstGeom prst="rect">
              <a:avLst/>
            </a:prstGeom>
            <a:effectLst/>
          </p:spPr>
        </p:pic>
      </p:grpSp>
      <p:grpSp>
        <p:nvGrpSpPr>
          <p:cNvPr id="498" name="14904856-0F54-40F2-BCB2-35AE35D48890_1_105_c.jpeg"/>
          <p:cNvGrpSpPr/>
          <p:nvPr/>
        </p:nvGrpSpPr>
        <p:grpSpPr>
          <a:xfrm>
            <a:off x="6612374" y="2709068"/>
            <a:ext cx="2326401" cy="1884501"/>
            <a:chOff x="0" y="0"/>
            <a:chExt cx="2326400" cy="1884500"/>
          </a:xfrm>
        </p:grpSpPr>
        <p:pic>
          <p:nvPicPr>
            <p:cNvPr id="497" name="14904856-0F54-40F2-BCB2-35AE35D48890_1_105_c.jpeg" descr="14904856-0F54-40F2-BCB2-35AE35D48890_1_105_c.jpeg"/>
            <p:cNvPicPr>
              <a:picLocks noChangeAspect="1"/>
            </p:cNvPicPr>
            <p:nvPr/>
          </p:nvPicPr>
          <p:blipFill>
            <a:blip r:embed="rId10">
              <a:extLst/>
            </a:blip>
            <a:srcRect l="0" t="0" r="0" b="0"/>
            <a:stretch>
              <a:fillRect/>
            </a:stretch>
          </p:blipFill>
          <p:spPr>
            <a:xfrm>
              <a:off x="203200" y="203200"/>
              <a:ext cx="1920001" cy="1440000"/>
            </a:xfrm>
            <a:prstGeom prst="rect">
              <a:avLst/>
            </a:prstGeom>
            <a:ln>
              <a:noFill/>
            </a:ln>
            <a:effectLst/>
          </p:spPr>
        </p:pic>
        <p:pic>
          <p:nvPicPr>
            <p:cNvPr id="496" name="14904856-0F54-40F2-BCB2-35AE35D48890_1_105_c.jpeg" descr="14904856-0F54-40F2-BCB2-35AE35D48890_1_105_c.jpeg"/>
            <p:cNvPicPr>
              <a:picLocks noChangeAspect="0"/>
            </p:cNvPicPr>
            <p:nvPr/>
          </p:nvPicPr>
          <p:blipFill>
            <a:blip r:embed="rId11">
              <a:extLst/>
            </a:blip>
            <a:stretch>
              <a:fillRect/>
            </a:stretch>
          </p:blipFill>
          <p:spPr>
            <a:xfrm>
              <a:off x="0" y="-1"/>
              <a:ext cx="2326401" cy="1884502"/>
            </a:xfrm>
            <a:prstGeom prst="rect">
              <a:avLst/>
            </a:prstGeom>
            <a:effectLst/>
          </p:spPr>
        </p:pic>
      </p:grpSp>
      <p:grpSp>
        <p:nvGrpSpPr>
          <p:cNvPr id="501" name="组合 47"/>
          <p:cNvGrpSpPr/>
          <p:nvPr/>
        </p:nvGrpSpPr>
        <p:grpSpPr>
          <a:xfrm>
            <a:off x="83889" y="66371"/>
            <a:ext cx="1560025" cy="1270001"/>
            <a:chOff x="0" y="0"/>
            <a:chExt cx="1560024" cy="1270000"/>
          </a:xfrm>
        </p:grpSpPr>
        <p:sp>
          <p:nvSpPr>
            <p:cNvPr id="499" name="矩形 48"/>
            <p:cNvSpPr/>
            <p:nvPr/>
          </p:nvSpPr>
          <p:spPr>
            <a:xfrm>
              <a:off x="0" y="25907"/>
              <a:ext cx="1560025" cy="293616"/>
            </a:xfrm>
            <a:prstGeom prst="rect">
              <a:avLst/>
            </a:prstGeom>
            <a:solidFill>
              <a:srgbClr val="0070C0"/>
            </a:solidFill>
            <a:ln w="12700" cap="flat">
              <a:noFill/>
              <a:miter lim="400000"/>
            </a:ln>
            <a:effectLst/>
          </p:spPr>
          <p:txBody>
            <a:bodyPr wrap="square" lIns="45719" tIns="45719" rIns="45719" bIns="45719" numCol="1" anchor="ctr">
              <a:noAutofit/>
            </a:bodyPr>
            <a:lstStyle/>
            <a:p>
              <a:pPr algn="ctr">
                <a:defRPr>
                  <a:solidFill>
                    <a:srgbClr val="FFFFFF"/>
                  </a:solidFill>
                </a:defRPr>
              </a:pPr>
            </a:p>
          </p:txBody>
        </p:sp>
        <p:sp>
          <p:nvSpPr>
            <p:cNvPr id="500" name="矩形 49"/>
            <p:cNvSpPr/>
            <p:nvPr/>
          </p:nvSpPr>
          <p:spPr>
            <a:xfrm>
              <a:off x="46264" y="0"/>
              <a:ext cx="1270001" cy="1270000"/>
            </a:xfrm>
            <a:prstGeom prst="line">
              <a:avLst/>
            </a:prstGeom>
            <a:noFill/>
            <a:ln w="12700" cap="flat">
              <a:noFill/>
              <a:miter lim="400000"/>
            </a:ln>
            <a:effectLst/>
            <a:extLst>
              <a:ext uri="{C572A759-6A51-4108-AA02-DFA0A04FC94B}">
                <ma14:wrappingTextBoxFlag xmlns:ma14="http://schemas.microsoft.com/office/mac/drawingml/2011/main" val="1"/>
              </a:ext>
            </a:extLst>
          </p:spPr>
          <p:txBody>
            <a:bodyPr wrap="none" lIns="45714" tIns="45714" rIns="45714" bIns="45714" numCol="1" anchor="t">
              <a:spAutoFit/>
            </a:bodyPr>
            <a:lstStyle>
              <a:lvl1pPr>
                <a:lnSpc>
                  <a:spcPct val="150000"/>
                </a:lnSpc>
                <a:defRPr sz="1400">
                  <a:solidFill>
                    <a:srgbClr val="FFFFFF"/>
                  </a:solidFill>
                  <a:latin typeface="方正黑体简体"/>
                  <a:ea typeface="方正黑体简体"/>
                  <a:cs typeface="方正黑体简体"/>
                  <a:sym typeface="方正黑体简体"/>
                </a:defRPr>
              </a:lvl1pPr>
            </a:lstStyle>
            <a:p>
              <a:pPr/>
              <a:r>
                <a:t>03  课程现场</a:t>
              </a:r>
            </a:p>
          </p:txBody>
        </p:sp>
      </p:grpSp>
    </p:spTree>
  </p:cSld>
  <p:clrMapOvr>
    <a:masterClrMapping/>
  </p:clrMapOvr>
  <mc:AlternateContent xmlns:mc="http://schemas.openxmlformats.org/markup-compatibility/2006">
    <mc:Choice xmlns:p14="http://schemas.microsoft.com/office/powerpoint/2010/main" Requires="p14">
      <p:transition spd="slow" advClick="0" advTm="0" p14:dur="1200">
        <p:fade thruBlk="1"/>
      </p:transition>
    </mc:Choice>
    <mc:Fallback>
      <p:transition spd="slow">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503" name="马亮形象照.jpeg" descr="马亮形象照.jpeg"/>
          <p:cNvPicPr>
            <a:picLocks noChangeAspect="1"/>
          </p:cNvPicPr>
          <p:nvPr/>
        </p:nvPicPr>
        <p:blipFill>
          <a:blip r:embed="rId2">
            <a:extLst/>
          </a:blip>
          <a:srcRect l="15873" t="3498" r="208" b="35769"/>
          <a:stretch>
            <a:fillRect/>
          </a:stretch>
        </p:blipFill>
        <p:spPr>
          <a:xfrm>
            <a:off x="635902" y="995355"/>
            <a:ext cx="1829462" cy="1985969"/>
          </a:xfrm>
          <a:custGeom>
            <a:avLst/>
            <a:gdLst/>
            <a:ahLst/>
            <a:cxnLst>
              <a:cxn ang="0">
                <a:pos x="wd2" y="hd2"/>
              </a:cxn>
              <a:cxn ang="5400000">
                <a:pos x="wd2" y="hd2"/>
              </a:cxn>
              <a:cxn ang="10800000">
                <a:pos x="wd2" y="hd2"/>
              </a:cxn>
              <a:cxn ang="16200000">
                <a:pos x="wd2" y="hd2"/>
              </a:cxn>
            </a:cxnLst>
            <a:rect l="0" t="0" r="r" b="b"/>
            <a:pathLst>
              <a:path w="21579" h="21599" fill="norm" stroke="1" extrusionOk="0">
                <a:moveTo>
                  <a:pt x="9848" y="0"/>
                </a:moveTo>
                <a:cubicBezTo>
                  <a:pt x="9461" y="1"/>
                  <a:pt x="9263" y="60"/>
                  <a:pt x="8837" y="237"/>
                </a:cubicBezTo>
                <a:cubicBezTo>
                  <a:pt x="8158" y="518"/>
                  <a:pt x="7665" y="961"/>
                  <a:pt x="7404" y="1515"/>
                </a:cubicBezTo>
                <a:cubicBezTo>
                  <a:pt x="7185" y="1981"/>
                  <a:pt x="7171" y="2039"/>
                  <a:pt x="7156" y="2887"/>
                </a:cubicBezTo>
                <a:cubicBezTo>
                  <a:pt x="7145" y="3559"/>
                  <a:pt x="7122" y="3644"/>
                  <a:pt x="6903" y="3776"/>
                </a:cubicBezTo>
                <a:cubicBezTo>
                  <a:pt x="6626" y="3944"/>
                  <a:pt x="6578" y="4329"/>
                  <a:pt x="6800" y="4622"/>
                </a:cubicBezTo>
                <a:cubicBezTo>
                  <a:pt x="6879" y="4726"/>
                  <a:pt x="6950" y="4829"/>
                  <a:pt x="6955" y="4856"/>
                </a:cubicBezTo>
                <a:cubicBezTo>
                  <a:pt x="7016" y="5192"/>
                  <a:pt x="7226" y="5517"/>
                  <a:pt x="7404" y="5542"/>
                </a:cubicBezTo>
                <a:cubicBezTo>
                  <a:pt x="7543" y="5561"/>
                  <a:pt x="7633" y="5656"/>
                  <a:pt x="7657" y="5810"/>
                </a:cubicBezTo>
                <a:cubicBezTo>
                  <a:pt x="7677" y="5941"/>
                  <a:pt x="7724" y="6115"/>
                  <a:pt x="7760" y="6194"/>
                </a:cubicBezTo>
                <a:cubicBezTo>
                  <a:pt x="7796" y="6272"/>
                  <a:pt x="7835" y="6379"/>
                  <a:pt x="7849" y="6431"/>
                </a:cubicBezTo>
                <a:cubicBezTo>
                  <a:pt x="7863" y="6484"/>
                  <a:pt x="7888" y="6569"/>
                  <a:pt x="7905" y="6621"/>
                </a:cubicBezTo>
                <a:cubicBezTo>
                  <a:pt x="7976" y="6841"/>
                  <a:pt x="7745" y="7416"/>
                  <a:pt x="7418" y="7830"/>
                </a:cubicBezTo>
                <a:cubicBezTo>
                  <a:pt x="7206" y="8099"/>
                  <a:pt x="6869" y="8370"/>
                  <a:pt x="6557" y="8520"/>
                </a:cubicBezTo>
                <a:cubicBezTo>
                  <a:pt x="6274" y="8657"/>
                  <a:pt x="6018" y="8769"/>
                  <a:pt x="5990" y="8771"/>
                </a:cubicBezTo>
                <a:cubicBezTo>
                  <a:pt x="5963" y="8772"/>
                  <a:pt x="5777" y="8837"/>
                  <a:pt x="5579" y="8913"/>
                </a:cubicBezTo>
                <a:cubicBezTo>
                  <a:pt x="5380" y="8990"/>
                  <a:pt x="5136" y="9067"/>
                  <a:pt x="5036" y="9081"/>
                </a:cubicBezTo>
                <a:cubicBezTo>
                  <a:pt x="4935" y="9096"/>
                  <a:pt x="4796" y="9139"/>
                  <a:pt x="4731" y="9176"/>
                </a:cubicBezTo>
                <a:cubicBezTo>
                  <a:pt x="4666" y="9214"/>
                  <a:pt x="4441" y="9263"/>
                  <a:pt x="4226" y="9289"/>
                </a:cubicBezTo>
                <a:cubicBezTo>
                  <a:pt x="4011" y="9314"/>
                  <a:pt x="3788" y="9377"/>
                  <a:pt x="3729" y="9431"/>
                </a:cubicBezTo>
                <a:cubicBezTo>
                  <a:pt x="3671" y="9485"/>
                  <a:pt x="3544" y="9530"/>
                  <a:pt x="3449" y="9530"/>
                </a:cubicBezTo>
                <a:cubicBezTo>
                  <a:pt x="3353" y="9530"/>
                  <a:pt x="3222" y="9593"/>
                  <a:pt x="3154" y="9668"/>
                </a:cubicBezTo>
                <a:cubicBezTo>
                  <a:pt x="3086" y="9744"/>
                  <a:pt x="2970" y="9781"/>
                  <a:pt x="2896" y="9755"/>
                </a:cubicBezTo>
                <a:cubicBezTo>
                  <a:pt x="2733" y="9697"/>
                  <a:pt x="1987" y="10476"/>
                  <a:pt x="2054" y="10635"/>
                </a:cubicBezTo>
                <a:cubicBezTo>
                  <a:pt x="2080" y="10698"/>
                  <a:pt x="2069" y="10781"/>
                  <a:pt x="2030" y="10817"/>
                </a:cubicBezTo>
                <a:cubicBezTo>
                  <a:pt x="1992" y="10852"/>
                  <a:pt x="1956" y="10907"/>
                  <a:pt x="1951" y="10942"/>
                </a:cubicBezTo>
                <a:cubicBezTo>
                  <a:pt x="1946" y="10977"/>
                  <a:pt x="1906" y="11082"/>
                  <a:pt x="1862" y="11175"/>
                </a:cubicBezTo>
                <a:cubicBezTo>
                  <a:pt x="1816" y="11270"/>
                  <a:pt x="1830" y="11401"/>
                  <a:pt x="1894" y="11473"/>
                </a:cubicBezTo>
                <a:cubicBezTo>
                  <a:pt x="1957" y="11542"/>
                  <a:pt x="1985" y="11618"/>
                  <a:pt x="1955" y="11645"/>
                </a:cubicBezTo>
                <a:cubicBezTo>
                  <a:pt x="1926" y="11673"/>
                  <a:pt x="1882" y="11794"/>
                  <a:pt x="1857" y="11913"/>
                </a:cubicBezTo>
                <a:cubicBezTo>
                  <a:pt x="1832" y="12032"/>
                  <a:pt x="1734" y="12212"/>
                  <a:pt x="1637" y="12310"/>
                </a:cubicBezTo>
                <a:cubicBezTo>
                  <a:pt x="1540" y="12409"/>
                  <a:pt x="1450" y="12586"/>
                  <a:pt x="1436" y="12703"/>
                </a:cubicBezTo>
                <a:cubicBezTo>
                  <a:pt x="1422" y="12820"/>
                  <a:pt x="1401" y="12923"/>
                  <a:pt x="1389" y="12936"/>
                </a:cubicBezTo>
                <a:cubicBezTo>
                  <a:pt x="1377" y="12949"/>
                  <a:pt x="1356" y="13004"/>
                  <a:pt x="1342" y="13057"/>
                </a:cubicBezTo>
                <a:cubicBezTo>
                  <a:pt x="1328" y="13109"/>
                  <a:pt x="1305" y="13165"/>
                  <a:pt x="1291" y="13178"/>
                </a:cubicBezTo>
                <a:cubicBezTo>
                  <a:pt x="1276" y="13191"/>
                  <a:pt x="1249" y="13289"/>
                  <a:pt x="1234" y="13393"/>
                </a:cubicBezTo>
                <a:cubicBezTo>
                  <a:pt x="1134" y="14118"/>
                  <a:pt x="1042" y="14457"/>
                  <a:pt x="851" y="14796"/>
                </a:cubicBezTo>
                <a:cubicBezTo>
                  <a:pt x="730" y="15010"/>
                  <a:pt x="611" y="15426"/>
                  <a:pt x="588" y="15720"/>
                </a:cubicBezTo>
                <a:cubicBezTo>
                  <a:pt x="566" y="16014"/>
                  <a:pt x="481" y="16394"/>
                  <a:pt x="396" y="16566"/>
                </a:cubicBezTo>
                <a:cubicBezTo>
                  <a:pt x="288" y="16789"/>
                  <a:pt x="206" y="17211"/>
                  <a:pt x="83" y="18258"/>
                </a:cubicBezTo>
                <a:cubicBezTo>
                  <a:pt x="82" y="18341"/>
                  <a:pt x="74" y="18406"/>
                  <a:pt x="59" y="18448"/>
                </a:cubicBezTo>
                <a:cubicBezTo>
                  <a:pt x="46" y="18569"/>
                  <a:pt x="32" y="18717"/>
                  <a:pt x="17" y="18854"/>
                </a:cubicBezTo>
                <a:cubicBezTo>
                  <a:pt x="33" y="18930"/>
                  <a:pt x="34" y="19032"/>
                  <a:pt x="13" y="19156"/>
                </a:cubicBezTo>
                <a:cubicBezTo>
                  <a:pt x="-21" y="19350"/>
                  <a:pt x="16" y="19827"/>
                  <a:pt x="97" y="20218"/>
                </a:cubicBezTo>
                <a:cubicBezTo>
                  <a:pt x="172" y="20581"/>
                  <a:pt x="270" y="21174"/>
                  <a:pt x="331" y="21599"/>
                </a:cubicBezTo>
                <a:lnTo>
                  <a:pt x="17768" y="21599"/>
                </a:lnTo>
                <a:cubicBezTo>
                  <a:pt x="18117" y="21269"/>
                  <a:pt x="18375" y="20771"/>
                  <a:pt x="18803" y="19683"/>
                </a:cubicBezTo>
                <a:cubicBezTo>
                  <a:pt x="18844" y="19578"/>
                  <a:pt x="18883" y="19450"/>
                  <a:pt x="18892" y="19398"/>
                </a:cubicBezTo>
                <a:cubicBezTo>
                  <a:pt x="18902" y="19335"/>
                  <a:pt x="18937" y="19243"/>
                  <a:pt x="18981" y="19139"/>
                </a:cubicBezTo>
                <a:cubicBezTo>
                  <a:pt x="18920" y="19000"/>
                  <a:pt x="18955" y="18718"/>
                  <a:pt x="19060" y="18621"/>
                </a:cubicBezTo>
                <a:cubicBezTo>
                  <a:pt x="19203" y="18489"/>
                  <a:pt x="18891" y="17154"/>
                  <a:pt x="18297" y="15344"/>
                </a:cubicBezTo>
                <a:cubicBezTo>
                  <a:pt x="18151" y="14899"/>
                  <a:pt x="17982" y="14193"/>
                  <a:pt x="17923" y="13773"/>
                </a:cubicBezTo>
                <a:cubicBezTo>
                  <a:pt x="17863" y="13354"/>
                  <a:pt x="17744" y="12729"/>
                  <a:pt x="17661" y="12388"/>
                </a:cubicBezTo>
                <a:cubicBezTo>
                  <a:pt x="17577" y="12047"/>
                  <a:pt x="17437" y="11429"/>
                  <a:pt x="17347" y="11011"/>
                </a:cubicBezTo>
                <a:cubicBezTo>
                  <a:pt x="17188" y="10270"/>
                  <a:pt x="16909" y="9815"/>
                  <a:pt x="16617" y="9815"/>
                </a:cubicBezTo>
                <a:cubicBezTo>
                  <a:pt x="16548" y="9815"/>
                  <a:pt x="16312" y="9744"/>
                  <a:pt x="16092" y="9655"/>
                </a:cubicBezTo>
                <a:cubicBezTo>
                  <a:pt x="15873" y="9567"/>
                  <a:pt x="15671" y="9488"/>
                  <a:pt x="15643" y="9483"/>
                </a:cubicBezTo>
                <a:cubicBezTo>
                  <a:pt x="15086" y="9375"/>
                  <a:pt x="14429" y="9200"/>
                  <a:pt x="14337" y="9133"/>
                </a:cubicBezTo>
                <a:cubicBezTo>
                  <a:pt x="14272" y="9086"/>
                  <a:pt x="14180" y="9055"/>
                  <a:pt x="14131" y="9068"/>
                </a:cubicBezTo>
                <a:cubicBezTo>
                  <a:pt x="14082" y="9082"/>
                  <a:pt x="13880" y="9036"/>
                  <a:pt x="13682" y="8965"/>
                </a:cubicBezTo>
                <a:cubicBezTo>
                  <a:pt x="13483" y="8893"/>
                  <a:pt x="13298" y="8828"/>
                  <a:pt x="13270" y="8818"/>
                </a:cubicBezTo>
                <a:cubicBezTo>
                  <a:pt x="12693" y="8621"/>
                  <a:pt x="12035" y="8134"/>
                  <a:pt x="12020" y="7894"/>
                </a:cubicBezTo>
                <a:cubicBezTo>
                  <a:pt x="12015" y="7824"/>
                  <a:pt x="11996" y="7695"/>
                  <a:pt x="11978" y="7605"/>
                </a:cubicBezTo>
                <a:cubicBezTo>
                  <a:pt x="11959" y="7516"/>
                  <a:pt x="12054" y="7333"/>
                  <a:pt x="12188" y="7199"/>
                </a:cubicBezTo>
                <a:cubicBezTo>
                  <a:pt x="12322" y="7066"/>
                  <a:pt x="12412" y="6953"/>
                  <a:pt x="12390" y="6953"/>
                </a:cubicBezTo>
                <a:cubicBezTo>
                  <a:pt x="12367" y="6953"/>
                  <a:pt x="12439" y="6775"/>
                  <a:pt x="12544" y="6552"/>
                </a:cubicBezTo>
                <a:cubicBezTo>
                  <a:pt x="12650" y="6329"/>
                  <a:pt x="12765" y="5891"/>
                  <a:pt x="12806" y="5581"/>
                </a:cubicBezTo>
                <a:cubicBezTo>
                  <a:pt x="12847" y="5270"/>
                  <a:pt x="12975" y="4871"/>
                  <a:pt x="13087" y="4696"/>
                </a:cubicBezTo>
                <a:cubicBezTo>
                  <a:pt x="13236" y="4463"/>
                  <a:pt x="13272" y="4283"/>
                  <a:pt x="13228" y="4023"/>
                </a:cubicBezTo>
                <a:cubicBezTo>
                  <a:pt x="13194" y="3827"/>
                  <a:pt x="13169" y="3375"/>
                  <a:pt x="13171" y="3021"/>
                </a:cubicBezTo>
                <a:cubicBezTo>
                  <a:pt x="13177" y="2077"/>
                  <a:pt x="12906" y="1374"/>
                  <a:pt x="12329" y="837"/>
                </a:cubicBezTo>
                <a:cubicBezTo>
                  <a:pt x="12096" y="621"/>
                  <a:pt x="11902" y="467"/>
                  <a:pt x="11706" y="349"/>
                </a:cubicBezTo>
                <a:cubicBezTo>
                  <a:pt x="11690" y="359"/>
                  <a:pt x="11656" y="336"/>
                  <a:pt x="11613" y="293"/>
                </a:cubicBezTo>
                <a:cubicBezTo>
                  <a:pt x="11268" y="110"/>
                  <a:pt x="10900" y="42"/>
                  <a:pt x="10311" y="13"/>
                </a:cubicBezTo>
                <a:cubicBezTo>
                  <a:pt x="10124" y="3"/>
                  <a:pt x="9977" y="-1"/>
                  <a:pt x="9848" y="0"/>
                </a:cubicBezTo>
                <a:close/>
                <a:moveTo>
                  <a:pt x="21579" y="19350"/>
                </a:moveTo>
                <a:cubicBezTo>
                  <a:pt x="21564" y="19350"/>
                  <a:pt x="21540" y="19377"/>
                  <a:pt x="21513" y="19419"/>
                </a:cubicBezTo>
                <a:cubicBezTo>
                  <a:pt x="21543" y="19627"/>
                  <a:pt x="21508" y="19808"/>
                  <a:pt x="21406" y="19903"/>
                </a:cubicBezTo>
                <a:cubicBezTo>
                  <a:pt x="21309" y="19992"/>
                  <a:pt x="21321" y="20019"/>
                  <a:pt x="21457" y="20019"/>
                </a:cubicBezTo>
                <a:cubicBezTo>
                  <a:pt x="21515" y="20019"/>
                  <a:pt x="21553" y="19907"/>
                  <a:pt x="21579" y="19367"/>
                </a:cubicBezTo>
                <a:cubicBezTo>
                  <a:pt x="21579" y="19367"/>
                  <a:pt x="21579" y="19350"/>
                  <a:pt x="21579" y="19350"/>
                </a:cubicBezTo>
                <a:close/>
              </a:path>
            </a:pathLst>
          </a:custGeom>
          <a:ln w="12700">
            <a:miter lim="400000"/>
          </a:ln>
        </p:spPr>
      </p:pic>
      <p:sp>
        <p:nvSpPr>
          <p:cNvPr id="504" name="马亮…"/>
          <p:cNvSpPr txBox="1"/>
          <p:nvPr/>
        </p:nvSpPr>
        <p:spPr>
          <a:xfrm>
            <a:off x="727275" y="3429749"/>
            <a:ext cx="1447801" cy="901701"/>
          </a:xfrm>
          <a:prstGeom prst="rect">
            <a:avLst/>
          </a:prstGeom>
          <a:ln w="12700">
            <a:miter lim="400000"/>
          </a:ln>
          <a:extLst>
            <a:ext uri="{C572A759-6A51-4108-AA02-DFA0A04FC94B}">
              <ma14:wrappingTextBoxFlag xmlns:ma14="http://schemas.microsoft.com/office/mac/drawingml/2011/main" val="1"/>
            </a:ext>
          </a:extLst>
        </p:spPr>
        <p:txBody>
          <a:bodyPr wrap="none" lIns="19050" tIns="19050" rIns="19050" bIns="19050" anchor="ctr">
            <a:spAutoFit/>
          </a:bodyPr>
          <a:lstStyle/>
          <a:p>
            <a:pPr algn="ctr" defTabSz="309562">
              <a:defRPr b="1" sz="1400">
                <a:solidFill>
                  <a:srgbClr val="004D80"/>
                </a:solidFill>
                <a:latin typeface="Helvetica Neue"/>
                <a:ea typeface="Helvetica Neue"/>
                <a:cs typeface="Helvetica Neue"/>
                <a:sym typeface="Helvetica Neue"/>
              </a:defRPr>
            </a:pPr>
            <a:r>
              <a:t>马亮</a:t>
            </a:r>
          </a:p>
          <a:p>
            <a:pPr defTabSz="309562">
              <a:defRPr b="1" sz="1100">
                <a:solidFill>
                  <a:srgbClr val="004D80"/>
                </a:solidFill>
                <a:latin typeface="Helvetica Neue"/>
                <a:ea typeface="Helvetica Neue"/>
                <a:cs typeface="Helvetica Neue"/>
                <a:sym typeface="Helvetica Neue"/>
              </a:defRPr>
            </a:pPr>
            <a:r>
              <a:t>沙盘讲师训练营总教练</a:t>
            </a:r>
          </a:p>
          <a:p>
            <a:pPr defTabSz="309562">
              <a:defRPr b="1" sz="1100">
                <a:solidFill>
                  <a:srgbClr val="004D80"/>
                </a:solidFill>
                <a:latin typeface="Helvetica Neue"/>
                <a:ea typeface="Helvetica Neue"/>
                <a:cs typeface="Helvetica Neue"/>
                <a:sym typeface="Helvetica Neue"/>
              </a:defRPr>
            </a:pPr>
            <a:r>
              <a:t>沙盘设计师</a:t>
            </a:r>
          </a:p>
          <a:p>
            <a:pPr defTabSz="309562">
              <a:defRPr b="1" sz="1100">
                <a:solidFill>
                  <a:srgbClr val="004D80"/>
                </a:solidFill>
                <a:latin typeface="Helvetica Neue"/>
                <a:ea typeface="Helvetica Neue"/>
                <a:cs typeface="Helvetica Neue"/>
                <a:sym typeface="Helvetica Neue"/>
              </a:defRPr>
            </a:pPr>
            <a:r>
              <a:t>职场模拟器产品负责人</a:t>
            </a:r>
          </a:p>
        </p:txBody>
      </p:sp>
      <p:pic>
        <p:nvPicPr>
          <p:cNvPr id="505" name="薛浩文形象照.jpeg" descr="薛浩文形象照.jpeg"/>
          <p:cNvPicPr>
            <a:picLocks noChangeAspect="1"/>
          </p:cNvPicPr>
          <p:nvPr/>
        </p:nvPicPr>
        <p:blipFill>
          <a:blip r:embed="rId3">
            <a:extLst/>
          </a:blip>
          <a:srcRect l="16725" t="2523" r="17014" b="44175"/>
          <a:stretch>
            <a:fillRect/>
          </a:stretch>
        </p:blipFill>
        <p:spPr>
          <a:xfrm>
            <a:off x="3630562" y="953869"/>
            <a:ext cx="1715295" cy="2069745"/>
          </a:xfrm>
          <a:custGeom>
            <a:avLst/>
            <a:gdLst/>
            <a:ahLst/>
            <a:cxnLst>
              <a:cxn ang="0">
                <a:pos x="wd2" y="hd2"/>
              </a:cxn>
              <a:cxn ang="5400000">
                <a:pos x="wd2" y="hd2"/>
              </a:cxn>
              <a:cxn ang="10800000">
                <a:pos x="wd2" y="hd2"/>
              </a:cxn>
              <a:cxn ang="16200000">
                <a:pos x="wd2" y="hd2"/>
              </a:cxn>
            </a:cxnLst>
            <a:rect l="0" t="0" r="r" b="b"/>
            <a:pathLst>
              <a:path w="21600" h="21597" fill="norm" stroke="1" extrusionOk="0">
                <a:moveTo>
                  <a:pt x="10245" y="0"/>
                </a:moveTo>
                <a:cubicBezTo>
                  <a:pt x="8839" y="18"/>
                  <a:pt x="7252" y="650"/>
                  <a:pt x="6617" y="1520"/>
                </a:cubicBezTo>
                <a:cubicBezTo>
                  <a:pt x="6011" y="2351"/>
                  <a:pt x="5921" y="3065"/>
                  <a:pt x="6307" y="3972"/>
                </a:cubicBezTo>
                <a:cubicBezTo>
                  <a:pt x="6432" y="4265"/>
                  <a:pt x="6430" y="4322"/>
                  <a:pt x="6297" y="4444"/>
                </a:cubicBezTo>
                <a:cubicBezTo>
                  <a:pt x="6085" y="4638"/>
                  <a:pt x="6110" y="5085"/>
                  <a:pt x="6347" y="5334"/>
                </a:cubicBezTo>
                <a:cubicBezTo>
                  <a:pt x="6457" y="5450"/>
                  <a:pt x="6547" y="5610"/>
                  <a:pt x="6547" y="5690"/>
                </a:cubicBezTo>
                <a:cubicBezTo>
                  <a:pt x="6547" y="5848"/>
                  <a:pt x="7252" y="7367"/>
                  <a:pt x="7547" y="7844"/>
                </a:cubicBezTo>
                <a:cubicBezTo>
                  <a:pt x="7646" y="8004"/>
                  <a:pt x="7868" y="8281"/>
                  <a:pt x="8041" y="8461"/>
                </a:cubicBezTo>
                <a:cubicBezTo>
                  <a:pt x="8284" y="8713"/>
                  <a:pt x="8342" y="8837"/>
                  <a:pt x="8291" y="8999"/>
                </a:cubicBezTo>
                <a:cubicBezTo>
                  <a:pt x="8255" y="9115"/>
                  <a:pt x="8221" y="9248"/>
                  <a:pt x="8211" y="9293"/>
                </a:cubicBezTo>
                <a:cubicBezTo>
                  <a:pt x="8184" y="9425"/>
                  <a:pt x="7228" y="10128"/>
                  <a:pt x="6872" y="10279"/>
                </a:cubicBezTo>
                <a:cubicBezTo>
                  <a:pt x="6850" y="10288"/>
                  <a:pt x="6813" y="10304"/>
                  <a:pt x="6782" y="10316"/>
                </a:cubicBezTo>
                <a:cubicBezTo>
                  <a:pt x="6689" y="10383"/>
                  <a:pt x="6264" y="10544"/>
                  <a:pt x="5798" y="10693"/>
                </a:cubicBezTo>
                <a:cubicBezTo>
                  <a:pt x="5303" y="10851"/>
                  <a:pt x="4623" y="11093"/>
                  <a:pt x="4288" y="11231"/>
                </a:cubicBezTo>
                <a:cubicBezTo>
                  <a:pt x="3735" y="11459"/>
                  <a:pt x="3654" y="11523"/>
                  <a:pt x="3419" y="11960"/>
                </a:cubicBezTo>
                <a:cubicBezTo>
                  <a:pt x="3277" y="12225"/>
                  <a:pt x="3092" y="12677"/>
                  <a:pt x="3004" y="12962"/>
                </a:cubicBezTo>
                <a:cubicBezTo>
                  <a:pt x="2915" y="13248"/>
                  <a:pt x="2707" y="13780"/>
                  <a:pt x="2544" y="14147"/>
                </a:cubicBezTo>
                <a:cubicBezTo>
                  <a:pt x="2381" y="14514"/>
                  <a:pt x="2249" y="14885"/>
                  <a:pt x="2249" y="14971"/>
                </a:cubicBezTo>
                <a:cubicBezTo>
                  <a:pt x="2249" y="15057"/>
                  <a:pt x="2064" y="15419"/>
                  <a:pt x="1839" y="15774"/>
                </a:cubicBezTo>
                <a:cubicBezTo>
                  <a:pt x="1615" y="16130"/>
                  <a:pt x="1272" y="16791"/>
                  <a:pt x="1080" y="17245"/>
                </a:cubicBezTo>
                <a:cubicBezTo>
                  <a:pt x="887" y="17698"/>
                  <a:pt x="623" y="18245"/>
                  <a:pt x="490" y="18462"/>
                </a:cubicBezTo>
                <a:cubicBezTo>
                  <a:pt x="357" y="18679"/>
                  <a:pt x="245" y="18925"/>
                  <a:pt x="245" y="19009"/>
                </a:cubicBezTo>
                <a:cubicBezTo>
                  <a:pt x="245" y="19092"/>
                  <a:pt x="194" y="19209"/>
                  <a:pt x="125" y="19265"/>
                </a:cubicBezTo>
                <a:cubicBezTo>
                  <a:pt x="45" y="19332"/>
                  <a:pt x="0" y="19624"/>
                  <a:pt x="0" y="20090"/>
                </a:cubicBezTo>
                <a:cubicBezTo>
                  <a:pt x="0" y="20721"/>
                  <a:pt x="32" y="20872"/>
                  <a:pt x="285" y="21286"/>
                </a:cubicBezTo>
                <a:cubicBezTo>
                  <a:pt x="361" y="21411"/>
                  <a:pt x="431" y="21504"/>
                  <a:pt x="500" y="21597"/>
                </a:cubicBezTo>
                <a:lnTo>
                  <a:pt x="3024" y="21597"/>
                </a:lnTo>
                <a:cubicBezTo>
                  <a:pt x="3485" y="21286"/>
                  <a:pt x="3948" y="20900"/>
                  <a:pt x="3948" y="20769"/>
                </a:cubicBezTo>
                <a:cubicBezTo>
                  <a:pt x="3948" y="20604"/>
                  <a:pt x="4203" y="20394"/>
                  <a:pt x="4278" y="20495"/>
                </a:cubicBezTo>
                <a:cubicBezTo>
                  <a:pt x="4386" y="20640"/>
                  <a:pt x="4455" y="21094"/>
                  <a:pt x="4493" y="21597"/>
                </a:cubicBezTo>
                <a:lnTo>
                  <a:pt x="21600" y="21597"/>
                </a:lnTo>
                <a:cubicBezTo>
                  <a:pt x="21522" y="20596"/>
                  <a:pt x="21344" y="19530"/>
                  <a:pt x="20995" y="18077"/>
                </a:cubicBezTo>
                <a:cubicBezTo>
                  <a:pt x="20919" y="17758"/>
                  <a:pt x="20831" y="17013"/>
                  <a:pt x="20800" y="16420"/>
                </a:cubicBezTo>
                <a:cubicBezTo>
                  <a:pt x="20750" y="15459"/>
                  <a:pt x="20703" y="15056"/>
                  <a:pt x="20640" y="14992"/>
                </a:cubicBezTo>
                <a:cubicBezTo>
                  <a:pt x="20629" y="14980"/>
                  <a:pt x="20609" y="14934"/>
                  <a:pt x="20595" y="14888"/>
                </a:cubicBezTo>
                <a:cubicBezTo>
                  <a:pt x="20582" y="14843"/>
                  <a:pt x="20559" y="14777"/>
                  <a:pt x="20546" y="14743"/>
                </a:cubicBezTo>
                <a:cubicBezTo>
                  <a:pt x="20532" y="14709"/>
                  <a:pt x="20531" y="14648"/>
                  <a:pt x="20541" y="14607"/>
                </a:cubicBezTo>
                <a:cubicBezTo>
                  <a:pt x="20550" y="14566"/>
                  <a:pt x="20524" y="14472"/>
                  <a:pt x="20486" y="14399"/>
                </a:cubicBezTo>
                <a:cubicBezTo>
                  <a:pt x="20447" y="14327"/>
                  <a:pt x="20402" y="14155"/>
                  <a:pt x="20386" y="14018"/>
                </a:cubicBezTo>
                <a:cubicBezTo>
                  <a:pt x="20319" y="13470"/>
                  <a:pt x="20293" y="13348"/>
                  <a:pt x="20216" y="13248"/>
                </a:cubicBezTo>
                <a:cubicBezTo>
                  <a:pt x="20172" y="13191"/>
                  <a:pt x="20165" y="13109"/>
                  <a:pt x="20201" y="13062"/>
                </a:cubicBezTo>
                <a:cubicBezTo>
                  <a:pt x="20236" y="13014"/>
                  <a:pt x="20204" y="12912"/>
                  <a:pt x="20131" y="12838"/>
                </a:cubicBezTo>
                <a:cubicBezTo>
                  <a:pt x="20057" y="12765"/>
                  <a:pt x="20004" y="12683"/>
                  <a:pt x="20011" y="12656"/>
                </a:cubicBezTo>
                <a:cubicBezTo>
                  <a:pt x="20018" y="12629"/>
                  <a:pt x="19984" y="12521"/>
                  <a:pt x="19936" y="12416"/>
                </a:cubicBezTo>
                <a:cubicBezTo>
                  <a:pt x="19887" y="12310"/>
                  <a:pt x="19846" y="12185"/>
                  <a:pt x="19846" y="12138"/>
                </a:cubicBezTo>
                <a:cubicBezTo>
                  <a:pt x="19846" y="11933"/>
                  <a:pt x="19382" y="11542"/>
                  <a:pt x="18961" y="11393"/>
                </a:cubicBezTo>
                <a:cubicBezTo>
                  <a:pt x="18710" y="11304"/>
                  <a:pt x="17964" y="11087"/>
                  <a:pt x="17302" y="10908"/>
                </a:cubicBezTo>
                <a:cubicBezTo>
                  <a:pt x="15486" y="10418"/>
                  <a:pt x="14782" y="10108"/>
                  <a:pt x="14194" y="9546"/>
                </a:cubicBezTo>
                <a:cubicBezTo>
                  <a:pt x="13920" y="9285"/>
                  <a:pt x="13530" y="8923"/>
                  <a:pt x="13324" y="8743"/>
                </a:cubicBezTo>
                <a:cubicBezTo>
                  <a:pt x="13118" y="8562"/>
                  <a:pt x="12949" y="8376"/>
                  <a:pt x="12949" y="8324"/>
                </a:cubicBezTo>
                <a:cubicBezTo>
                  <a:pt x="12949" y="8273"/>
                  <a:pt x="12876" y="8164"/>
                  <a:pt x="12789" y="8084"/>
                </a:cubicBezTo>
                <a:cubicBezTo>
                  <a:pt x="12644" y="7951"/>
                  <a:pt x="12645" y="7882"/>
                  <a:pt x="12819" y="7289"/>
                </a:cubicBezTo>
                <a:cubicBezTo>
                  <a:pt x="12924" y="6932"/>
                  <a:pt x="13061" y="6643"/>
                  <a:pt x="13124" y="6643"/>
                </a:cubicBezTo>
                <a:cubicBezTo>
                  <a:pt x="13272" y="6643"/>
                  <a:pt x="13800" y="6042"/>
                  <a:pt x="13889" y="5773"/>
                </a:cubicBezTo>
                <a:cubicBezTo>
                  <a:pt x="13926" y="5659"/>
                  <a:pt x="14027" y="5428"/>
                  <a:pt x="14114" y="5260"/>
                </a:cubicBezTo>
                <a:cubicBezTo>
                  <a:pt x="14308" y="4880"/>
                  <a:pt x="14225" y="4549"/>
                  <a:pt x="13904" y="4448"/>
                </a:cubicBezTo>
                <a:cubicBezTo>
                  <a:pt x="13671" y="4375"/>
                  <a:pt x="13667" y="4363"/>
                  <a:pt x="13799" y="4001"/>
                </a:cubicBezTo>
                <a:cubicBezTo>
                  <a:pt x="13866" y="3815"/>
                  <a:pt x="13930" y="3539"/>
                  <a:pt x="13984" y="3235"/>
                </a:cubicBezTo>
                <a:cubicBezTo>
                  <a:pt x="13963" y="3138"/>
                  <a:pt x="13953" y="3020"/>
                  <a:pt x="13959" y="2887"/>
                </a:cubicBezTo>
                <a:cubicBezTo>
                  <a:pt x="14016" y="1541"/>
                  <a:pt x="12781" y="359"/>
                  <a:pt x="11000" y="54"/>
                </a:cubicBezTo>
                <a:cubicBezTo>
                  <a:pt x="10759" y="13"/>
                  <a:pt x="10506" y="-3"/>
                  <a:pt x="10245" y="0"/>
                </a:cubicBezTo>
                <a:close/>
              </a:path>
            </a:pathLst>
          </a:custGeom>
          <a:ln w="12700">
            <a:miter lim="400000"/>
          </a:ln>
        </p:spPr>
      </p:pic>
      <p:sp>
        <p:nvSpPr>
          <p:cNvPr id="506" name="薛浩文…"/>
          <p:cNvSpPr txBox="1"/>
          <p:nvPr/>
        </p:nvSpPr>
        <p:spPr>
          <a:xfrm>
            <a:off x="3764384" y="3429749"/>
            <a:ext cx="1447801" cy="901701"/>
          </a:xfrm>
          <a:prstGeom prst="rect">
            <a:avLst/>
          </a:prstGeom>
          <a:ln w="12700">
            <a:miter lim="400000"/>
          </a:ln>
          <a:extLst>
            <a:ext uri="{C572A759-6A51-4108-AA02-DFA0A04FC94B}">
              <ma14:wrappingTextBoxFlag xmlns:ma14="http://schemas.microsoft.com/office/mac/drawingml/2011/main" val="1"/>
            </a:ext>
          </a:extLst>
        </p:spPr>
        <p:txBody>
          <a:bodyPr wrap="none" lIns="19050" tIns="19050" rIns="19050" bIns="19050" anchor="ctr">
            <a:spAutoFit/>
          </a:bodyPr>
          <a:lstStyle/>
          <a:p>
            <a:pPr algn="ctr" defTabSz="309562">
              <a:defRPr b="1" sz="1400">
                <a:solidFill>
                  <a:srgbClr val="004D80"/>
                </a:solidFill>
                <a:latin typeface="Helvetica Neue"/>
                <a:ea typeface="Helvetica Neue"/>
                <a:cs typeface="Helvetica Neue"/>
                <a:sym typeface="Helvetica Neue"/>
              </a:defRPr>
            </a:pPr>
            <a:r>
              <a:t>薛浩文</a:t>
            </a:r>
          </a:p>
          <a:p>
            <a:pPr defTabSz="309562">
              <a:defRPr b="1" sz="1100">
                <a:solidFill>
                  <a:srgbClr val="004D80"/>
                </a:solidFill>
                <a:latin typeface="Helvetica Neue"/>
                <a:ea typeface="Helvetica Neue"/>
                <a:cs typeface="Helvetica Neue"/>
                <a:sym typeface="Helvetica Neue"/>
              </a:defRPr>
            </a:pPr>
            <a:r>
              <a:t>沙盘讲师训练营教练</a:t>
            </a:r>
          </a:p>
          <a:p>
            <a:pPr defTabSz="309562">
              <a:defRPr b="1" sz="1100">
                <a:solidFill>
                  <a:srgbClr val="004D80"/>
                </a:solidFill>
                <a:latin typeface="Helvetica Neue"/>
                <a:ea typeface="Helvetica Neue"/>
                <a:cs typeface="Helvetica Neue"/>
                <a:sym typeface="Helvetica Neue"/>
              </a:defRPr>
            </a:pPr>
            <a:r>
              <a:t>沙盘设计师</a:t>
            </a:r>
          </a:p>
          <a:p>
            <a:pPr defTabSz="309562">
              <a:defRPr b="1" sz="1100">
                <a:solidFill>
                  <a:srgbClr val="004D80"/>
                </a:solidFill>
                <a:latin typeface="Helvetica Neue"/>
                <a:ea typeface="Helvetica Neue"/>
                <a:cs typeface="Helvetica Neue"/>
                <a:sym typeface="Helvetica Neue"/>
              </a:defRPr>
            </a:pPr>
            <a:r>
              <a:t>职场模拟器运营负责人</a:t>
            </a:r>
          </a:p>
        </p:txBody>
      </p:sp>
      <p:pic>
        <p:nvPicPr>
          <p:cNvPr id="507" name="bc023aef60852627e1281aeb3b1b6d8.jpeg" descr="bc023aef60852627e1281aeb3b1b6d8.jpeg"/>
          <p:cNvPicPr>
            <a:picLocks noChangeAspect="1"/>
          </p:cNvPicPr>
          <p:nvPr/>
        </p:nvPicPr>
        <p:blipFill>
          <a:blip r:embed="rId4">
            <a:extLst/>
          </a:blip>
          <a:srcRect l="19462" t="0" r="5" b="30488"/>
          <a:stretch>
            <a:fillRect/>
          </a:stretch>
        </p:blipFill>
        <p:spPr>
          <a:xfrm>
            <a:off x="6580614" y="877710"/>
            <a:ext cx="1715645" cy="2221310"/>
          </a:xfrm>
          <a:custGeom>
            <a:avLst/>
            <a:gdLst/>
            <a:ahLst/>
            <a:cxnLst>
              <a:cxn ang="0">
                <a:pos x="wd2" y="hd2"/>
              </a:cxn>
              <a:cxn ang="5400000">
                <a:pos x="wd2" y="hd2"/>
              </a:cxn>
              <a:cxn ang="10800000">
                <a:pos x="wd2" y="hd2"/>
              </a:cxn>
              <a:cxn ang="16200000">
                <a:pos x="wd2" y="hd2"/>
              </a:cxn>
            </a:cxnLst>
            <a:rect l="0" t="0" r="r" b="b"/>
            <a:pathLst>
              <a:path w="21530" h="21600" fill="norm" stroke="1" extrusionOk="0">
                <a:moveTo>
                  <a:pt x="21181" y="0"/>
                </a:moveTo>
                <a:cubicBezTo>
                  <a:pt x="20755" y="0"/>
                  <a:pt x="20746" y="76"/>
                  <a:pt x="21137" y="397"/>
                </a:cubicBezTo>
                <a:cubicBezTo>
                  <a:pt x="21520" y="714"/>
                  <a:pt x="21530" y="713"/>
                  <a:pt x="21530" y="324"/>
                </a:cubicBezTo>
                <a:cubicBezTo>
                  <a:pt x="21530" y="51"/>
                  <a:pt x="21475" y="0"/>
                  <a:pt x="21181" y="0"/>
                </a:cubicBezTo>
                <a:close/>
                <a:moveTo>
                  <a:pt x="7206" y="1833"/>
                </a:moveTo>
                <a:cubicBezTo>
                  <a:pt x="6991" y="1833"/>
                  <a:pt x="6632" y="1879"/>
                  <a:pt x="6410" y="1933"/>
                </a:cubicBezTo>
                <a:cubicBezTo>
                  <a:pt x="6336" y="1952"/>
                  <a:pt x="6224" y="1971"/>
                  <a:pt x="6121" y="1991"/>
                </a:cubicBezTo>
                <a:cubicBezTo>
                  <a:pt x="6017" y="2020"/>
                  <a:pt x="5917" y="2040"/>
                  <a:pt x="5832" y="2045"/>
                </a:cubicBezTo>
                <a:cubicBezTo>
                  <a:pt x="5716" y="2065"/>
                  <a:pt x="5596" y="2087"/>
                  <a:pt x="5498" y="2099"/>
                </a:cubicBezTo>
                <a:cubicBezTo>
                  <a:pt x="4790" y="2190"/>
                  <a:pt x="3513" y="2869"/>
                  <a:pt x="3177" y="3334"/>
                </a:cubicBezTo>
                <a:cubicBezTo>
                  <a:pt x="3023" y="3548"/>
                  <a:pt x="2856" y="3898"/>
                  <a:pt x="2804" y="4114"/>
                </a:cubicBezTo>
                <a:cubicBezTo>
                  <a:pt x="2667" y="4685"/>
                  <a:pt x="2644" y="5729"/>
                  <a:pt x="2769" y="5789"/>
                </a:cubicBezTo>
                <a:cubicBezTo>
                  <a:pt x="2828" y="5817"/>
                  <a:pt x="2845" y="5884"/>
                  <a:pt x="2804" y="5935"/>
                </a:cubicBezTo>
                <a:cubicBezTo>
                  <a:pt x="2787" y="5956"/>
                  <a:pt x="2783" y="5981"/>
                  <a:pt x="2789" y="6005"/>
                </a:cubicBezTo>
                <a:cubicBezTo>
                  <a:pt x="2809" y="6034"/>
                  <a:pt x="2831" y="6059"/>
                  <a:pt x="2854" y="6082"/>
                </a:cubicBezTo>
                <a:cubicBezTo>
                  <a:pt x="2860" y="6086"/>
                  <a:pt x="2866" y="6094"/>
                  <a:pt x="2874" y="6098"/>
                </a:cubicBezTo>
                <a:cubicBezTo>
                  <a:pt x="2953" y="6135"/>
                  <a:pt x="2980" y="6212"/>
                  <a:pt x="2933" y="6271"/>
                </a:cubicBezTo>
                <a:cubicBezTo>
                  <a:pt x="2932" y="6273"/>
                  <a:pt x="2930" y="6277"/>
                  <a:pt x="2928" y="6279"/>
                </a:cubicBezTo>
                <a:cubicBezTo>
                  <a:pt x="2949" y="6376"/>
                  <a:pt x="2964" y="6496"/>
                  <a:pt x="2968" y="6626"/>
                </a:cubicBezTo>
                <a:cubicBezTo>
                  <a:pt x="2974" y="6640"/>
                  <a:pt x="2977" y="6655"/>
                  <a:pt x="2983" y="6669"/>
                </a:cubicBezTo>
                <a:cubicBezTo>
                  <a:pt x="3058" y="6828"/>
                  <a:pt x="3200" y="7166"/>
                  <a:pt x="3297" y="7417"/>
                </a:cubicBezTo>
                <a:cubicBezTo>
                  <a:pt x="3394" y="7669"/>
                  <a:pt x="3611" y="7945"/>
                  <a:pt x="3780" y="8031"/>
                </a:cubicBezTo>
                <a:cubicBezTo>
                  <a:pt x="3949" y="8117"/>
                  <a:pt x="4125" y="8323"/>
                  <a:pt x="4168" y="8490"/>
                </a:cubicBezTo>
                <a:cubicBezTo>
                  <a:pt x="4212" y="8657"/>
                  <a:pt x="4411" y="8985"/>
                  <a:pt x="4617" y="9220"/>
                </a:cubicBezTo>
                <a:cubicBezTo>
                  <a:pt x="4930" y="9577"/>
                  <a:pt x="4980" y="9731"/>
                  <a:pt x="4925" y="10169"/>
                </a:cubicBezTo>
                <a:cubicBezTo>
                  <a:pt x="4849" y="10786"/>
                  <a:pt x="4397" y="11217"/>
                  <a:pt x="3431" y="11585"/>
                </a:cubicBezTo>
                <a:cubicBezTo>
                  <a:pt x="2361" y="11993"/>
                  <a:pt x="868" y="12646"/>
                  <a:pt x="593" y="12828"/>
                </a:cubicBezTo>
                <a:cubicBezTo>
                  <a:pt x="234" y="13065"/>
                  <a:pt x="-70" y="13653"/>
                  <a:pt x="15" y="13947"/>
                </a:cubicBezTo>
                <a:cubicBezTo>
                  <a:pt x="53" y="14080"/>
                  <a:pt x="112" y="14389"/>
                  <a:pt x="144" y="14634"/>
                </a:cubicBezTo>
                <a:cubicBezTo>
                  <a:pt x="149" y="14671"/>
                  <a:pt x="157" y="14711"/>
                  <a:pt x="164" y="14750"/>
                </a:cubicBezTo>
                <a:cubicBezTo>
                  <a:pt x="227" y="14935"/>
                  <a:pt x="293" y="15130"/>
                  <a:pt x="373" y="15337"/>
                </a:cubicBezTo>
                <a:cubicBezTo>
                  <a:pt x="415" y="15403"/>
                  <a:pt x="438" y="15459"/>
                  <a:pt x="438" y="15495"/>
                </a:cubicBezTo>
                <a:cubicBezTo>
                  <a:pt x="484" y="15609"/>
                  <a:pt x="531" y="15726"/>
                  <a:pt x="578" y="15834"/>
                </a:cubicBezTo>
                <a:cubicBezTo>
                  <a:pt x="844" y="16452"/>
                  <a:pt x="1066" y="17021"/>
                  <a:pt x="1066" y="17096"/>
                </a:cubicBezTo>
                <a:cubicBezTo>
                  <a:pt x="1066" y="17172"/>
                  <a:pt x="1307" y="17640"/>
                  <a:pt x="1604" y="18138"/>
                </a:cubicBezTo>
                <a:cubicBezTo>
                  <a:pt x="1959" y="18735"/>
                  <a:pt x="2199" y="19337"/>
                  <a:pt x="2306" y="19906"/>
                </a:cubicBezTo>
                <a:cubicBezTo>
                  <a:pt x="2395" y="20381"/>
                  <a:pt x="2526" y="21063"/>
                  <a:pt x="2600" y="21419"/>
                </a:cubicBezTo>
                <a:cubicBezTo>
                  <a:pt x="2609" y="21463"/>
                  <a:pt x="2606" y="21547"/>
                  <a:pt x="2615" y="21600"/>
                </a:cubicBezTo>
                <a:lnTo>
                  <a:pt x="17192" y="21600"/>
                </a:lnTo>
                <a:cubicBezTo>
                  <a:pt x="17414" y="21220"/>
                  <a:pt x="17707" y="20697"/>
                  <a:pt x="17790" y="20577"/>
                </a:cubicBezTo>
                <a:cubicBezTo>
                  <a:pt x="18029" y="20231"/>
                  <a:pt x="18064" y="20044"/>
                  <a:pt x="17994" y="19369"/>
                </a:cubicBezTo>
                <a:cubicBezTo>
                  <a:pt x="17943" y="18876"/>
                  <a:pt x="17966" y="18547"/>
                  <a:pt x="18054" y="18505"/>
                </a:cubicBezTo>
                <a:cubicBezTo>
                  <a:pt x="18077" y="18494"/>
                  <a:pt x="18109" y="18488"/>
                  <a:pt x="18153" y="18489"/>
                </a:cubicBezTo>
                <a:cubicBezTo>
                  <a:pt x="18133" y="18434"/>
                  <a:pt x="18137" y="18376"/>
                  <a:pt x="18153" y="18308"/>
                </a:cubicBezTo>
                <a:cubicBezTo>
                  <a:pt x="18195" y="18138"/>
                  <a:pt x="18046" y="17849"/>
                  <a:pt x="17715" y="17447"/>
                </a:cubicBezTo>
                <a:cubicBezTo>
                  <a:pt x="17440" y="17115"/>
                  <a:pt x="17217" y="16769"/>
                  <a:pt x="17217" y="16680"/>
                </a:cubicBezTo>
                <a:cubicBezTo>
                  <a:pt x="17217" y="16590"/>
                  <a:pt x="17038" y="16357"/>
                  <a:pt x="16819" y="16162"/>
                </a:cubicBezTo>
                <a:cubicBezTo>
                  <a:pt x="16410" y="15799"/>
                  <a:pt x="15510" y="14511"/>
                  <a:pt x="15329" y="14028"/>
                </a:cubicBezTo>
                <a:cubicBezTo>
                  <a:pt x="15184" y="13641"/>
                  <a:pt x="13889" y="11627"/>
                  <a:pt x="13676" y="11458"/>
                </a:cubicBezTo>
                <a:cubicBezTo>
                  <a:pt x="13577" y="11380"/>
                  <a:pt x="13063" y="11254"/>
                  <a:pt x="12535" y="11184"/>
                </a:cubicBezTo>
                <a:cubicBezTo>
                  <a:pt x="12008" y="11114"/>
                  <a:pt x="11496" y="11019"/>
                  <a:pt x="11400" y="10972"/>
                </a:cubicBezTo>
                <a:cubicBezTo>
                  <a:pt x="11304" y="10924"/>
                  <a:pt x="11161" y="10918"/>
                  <a:pt x="11081" y="10956"/>
                </a:cubicBezTo>
                <a:cubicBezTo>
                  <a:pt x="11001" y="10995"/>
                  <a:pt x="10828" y="10988"/>
                  <a:pt x="10698" y="10945"/>
                </a:cubicBezTo>
                <a:cubicBezTo>
                  <a:pt x="10567" y="10902"/>
                  <a:pt x="10306" y="10863"/>
                  <a:pt x="10115" y="10856"/>
                </a:cubicBezTo>
                <a:cubicBezTo>
                  <a:pt x="9907" y="10849"/>
                  <a:pt x="9767" y="10779"/>
                  <a:pt x="9766" y="10682"/>
                </a:cubicBezTo>
                <a:cubicBezTo>
                  <a:pt x="9766" y="10593"/>
                  <a:pt x="9648" y="10520"/>
                  <a:pt x="9502" y="10520"/>
                </a:cubicBezTo>
                <a:cubicBezTo>
                  <a:pt x="9227" y="10520"/>
                  <a:pt x="9026" y="10251"/>
                  <a:pt x="9009" y="9860"/>
                </a:cubicBezTo>
                <a:cubicBezTo>
                  <a:pt x="9004" y="9735"/>
                  <a:pt x="9182" y="9451"/>
                  <a:pt x="9408" y="9231"/>
                </a:cubicBezTo>
                <a:cubicBezTo>
                  <a:pt x="9648" y="8997"/>
                  <a:pt x="9884" y="8590"/>
                  <a:pt x="9976" y="8247"/>
                </a:cubicBezTo>
                <a:cubicBezTo>
                  <a:pt x="10062" y="7926"/>
                  <a:pt x="10193" y="7637"/>
                  <a:pt x="10264" y="7603"/>
                </a:cubicBezTo>
                <a:cubicBezTo>
                  <a:pt x="10336" y="7568"/>
                  <a:pt x="10394" y="7433"/>
                  <a:pt x="10394" y="7302"/>
                </a:cubicBezTo>
                <a:cubicBezTo>
                  <a:pt x="10394" y="7170"/>
                  <a:pt x="10501" y="6942"/>
                  <a:pt x="10633" y="6796"/>
                </a:cubicBezTo>
                <a:cubicBezTo>
                  <a:pt x="10755" y="6661"/>
                  <a:pt x="10831" y="6557"/>
                  <a:pt x="10882" y="6437"/>
                </a:cubicBezTo>
                <a:cubicBezTo>
                  <a:pt x="10911" y="6296"/>
                  <a:pt x="10945" y="6161"/>
                  <a:pt x="10977" y="6032"/>
                </a:cubicBezTo>
                <a:cubicBezTo>
                  <a:pt x="10982" y="5989"/>
                  <a:pt x="10986" y="5955"/>
                  <a:pt x="10992" y="5905"/>
                </a:cubicBezTo>
                <a:cubicBezTo>
                  <a:pt x="10998" y="5846"/>
                  <a:pt x="11021" y="5790"/>
                  <a:pt x="11051" y="5735"/>
                </a:cubicBezTo>
                <a:cubicBezTo>
                  <a:pt x="11182" y="5225"/>
                  <a:pt x="11208" y="4570"/>
                  <a:pt x="11096" y="4369"/>
                </a:cubicBezTo>
                <a:cubicBezTo>
                  <a:pt x="10599" y="3469"/>
                  <a:pt x="10314" y="3113"/>
                  <a:pt x="9776" y="2713"/>
                </a:cubicBezTo>
                <a:cubicBezTo>
                  <a:pt x="9682" y="2675"/>
                  <a:pt x="9566" y="2617"/>
                  <a:pt x="9453" y="2543"/>
                </a:cubicBezTo>
                <a:cubicBezTo>
                  <a:pt x="8956" y="2219"/>
                  <a:pt x="7738" y="1833"/>
                  <a:pt x="7206" y="1833"/>
                </a:cubicBezTo>
                <a:close/>
              </a:path>
            </a:pathLst>
          </a:custGeom>
          <a:ln w="12700">
            <a:miter lim="400000"/>
          </a:ln>
        </p:spPr>
      </p:pic>
      <p:sp>
        <p:nvSpPr>
          <p:cNvPr id="508" name="陈锐…"/>
          <p:cNvSpPr txBox="1"/>
          <p:nvPr/>
        </p:nvSpPr>
        <p:spPr>
          <a:xfrm>
            <a:off x="6714583" y="3429749"/>
            <a:ext cx="1447801" cy="901701"/>
          </a:xfrm>
          <a:prstGeom prst="rect">
            <a:avLst/>
          </a:prstGeom>
          <a:ln w="12700">
            <a:miter lim="400000"/>
          </a:ln>
          <a:extLst>
            <a:ext uri="{C572A759-6A51-4108-AA02-DFA0A04FC94B}">
              <ma14:wrappingTextBoxFlag xmlns:ma14="http://schemas.microsoft.com/office/mac/drawingml/2011/main" val="1"/>
            </a:ext>
          </a:extLst>
        </p:spPr>
        <p:txBody>
          <a:bodyPr wrap="none" lIns="19050" tIns="19050" rIns="19050" bIns="19050" anchor="ctr">
            <a:spAutoFit/>
          </a:bodyPr>
          <a:lstStyle/>
          <a:p>
            <a:pPr algn="ctr" defTabSz="309562">
              <a:defRPr b="1" sz="1400">
                <a:solidFill>
                  <a:srgbClr val="004D80"/>
                </a:solidFill>
                <a:latin typeface="Helvetica Neue"/>
                <a:ea typeface="Helvetica Neue"/>
                <a:cs typeface="Helvetica Neue"/>
                <a:sym typeface="Helvetica Neue"/>
              </a:defRPr>
            </a:pPr>
            <a:r>
              <a:t>陈锐</a:t>
            </a:r>
          </a:p>
          <a:p>
            <a:pPr defTabSz="309562">
              <a:defRPr b="1" sz="1100">
                <a:solidFill>
                  <a:srgbClr val="004D80"/>
                </a:solidFill>
                <a:latin typeface="Helvetica Neue"/>
                <a:ea typeface="Helvetica Neue"/>
                <a:cs typeface="Helvetica Neue"/>
                <a:sym typeface="Helvetica Neue"/>
              </a:defRPr>
            </a:pPr>
            <a:r>
              <a:t>管理类沙盘资深讲师</a:t>
            </a:r>
          </a:p>
          <a:p>
            <a:pPr defTabSz="309562">
              <a:defRPr b="1" sz="1100">
                <a:solidFill>
                  <a:srgbClr val="004D80"/>
                </a:solidFill>
                <a:latin typeface="Helvetica Neue"/>
                <a:ea typeface="Helvetica Neue"/>
                <a:cs typeface="Helvetica Neue"/>
                <a:sym typeface="Helvetica Neue"/>
              </a:defRPr>
            </a:pPr>
            <a:r>
              <a:t>高级人力资源师</a:t>
            </a:r>
          </a:p>
          <a:p>
            <a:pPr defTabSz="309562">
              <a:defRPr b="1" sz="1100">
                <a:solidFill>
                  <a:srgbClr val="004D80"/>
                </a:solidFill>
                <a:latin typeface="Helvetica Neue"/>
                <a:ea typeface="Helvetica Neue"/>
                <a:cs typeface="Helvetica Neue"/>
                <a:sym typeface="Helvetica Neue"/>
              </a:defRPr>
            </a:pPr>
            <a:r>
              <a:t>职场模拟器产品设计师</a:t>
            </a:r>
          </a:p>
        </p:txBody>
      </p:sp>
      <p:grpSp>
        <p:nvGrpSpPr>
          <p:cNvPr id="511" name="组合 47"/>
          <p:cNvGrpSpPr/>
          <p:nvPr/>
        </p:nvGrpSpPr>
        <p:grpSpPr>
          <a:xfrm>
            <a:off x="83889" y="66371"/>
            <a:ext cx="1560025" cy="1270001"/>
            <a:chOff x="0" y="0"/>
            <a:chExt cx="1560024" cy="1270000"/>
          </a:xfrm>
        </p:grpSpPr>
        <p:sp>
          <p:nvSpPr>
            <p:cNvPr id="509" name="矩形 48"/>
            <p:cNvSpPr/>
            <p:nvPr/>
          </p:nvSpPr>
          <p:spPr>
            <a:xfrm>
              <a:off x="0" y="25907"/>
              <a:ext cx="1560025" cy="293616"/>
            </a:xfrm>
            <a:prstGeom prst="rect">
              <a:avLst/>
            </a:prstGeom>
            <a:solidFill>
              <a:srgbClr val="0070C0"/>
            </a:solidFill>
            <a:ln w="12700" cap="flat">
              <a:noFill/>
              <a:miter lim="400000"/>
            </a:ln>
            <a:effectLst/>
          </p:spPr>
          <p:txBody>
            <a:bodyPr wrap="square" lIns="45719" tIns="45719" rIns="45719" bIns="45719" numCol="1" anchor="ctr">
              <a:noAutofit/>
            </a:bodyPr>
            <a:lstStyle/>
            <a:p>
              <a:pPr algn="ctr">
                <a:defRPr>
                  <a:solidFill>
                    <a:srgbClr val="FFFFFF"/>
                  </a:solidFill>
                </a:defRPr>
              </a:pPr>
            </a:p>
          </p:txBody>
        </p:sp>
        <p:sp>
          <p:nvSpPr>
            <p:cNvPr id="510" name="矩形 49"/>
            <p:cNvSpPr/>
            <p:nvPr/>
          </p:nvSpPr>
          <p:spPr>
            <a:xfrm>
              <a:off x="46264" y="0"/>
              <a:ext cx="1270001" cy="1270000"/>
            </a:xfrm>
            <a:prstGeom prst="line">
              <a:avLst/>
            </a:prstGeom>
            <a:noFill/>
            <a:ln w="12700" cap="flat">
              <a:noFill/>
              <a:miter lim="400000"/>
            </a:ln>
            <a:effectLst/>
            <a:extLst>
              <a:ext uri="{C572A759-6A51-4108-AA02-DFA0A04FC94B}">
                <ma14:wrappingTextBoxFlag xmlns:ma14="http://schemas.microsoft.com/office/mac/drawingml/2011/main" val="1"/>
              </a:ext>
            </a:extLst>
          </p:spPr>
          <p:txBody>
            <a:bodyPr wrap="none" lIns="45714" tIns="45714" rIns="45714" bIns="45714" numCol="1" anchor="t">
              <a:spAutoFit/>
            </a:bodyPr>
            <a:lstStyle>
              <a:lvl1pPr>
                <a:lnSpc>
                  <a:spcPct val="150000"/>
                </a:lnSpc>
                <a:defRPr sz="1400">
                  <a:solidFill>
                    <a:srgbClr val="FFFFFF"/>
                  </a:solidFill>
                  <a:latin typeface="方正黑体简体"/>
                  <a:ea typeface="方正黑体简体"/>
                  <a:cs typeface="方正黑体简体"/>
                  <a:sym typeface="方正黑体简体"/>
                </a:defRPr>
              </a:lvl1pPr>
            </a:lstStyle>
            <a:p>
              <a:pPr/>
              <a:r>
                <a:t>04  我们的团队</a:t>
              </a:r>
            </a:p>
          </p:txBody>
        </p:sp>
      </p:grpSp>
    </p:spTree>
  </p:cSld>
  <p:clrMapOvr>
    <a:masterClrMapping/>
  </p:clrMapOvr>
  <mc:AlternateContent xmlns:mc="http://schemas.openxmlformats.org/markup-compatibility/2006">
    <mc:Choice xmlns:p14="http://schemas.microsoft.com/office/powerpoint/2010/main" Requires="p14">
      <p:transition spd="slow" advClick="1" p14:dur="1200">
        <p:fade thruBlk="1"/>
      </p:transition>
    </mc:Choice>
    <mc:Fallback>
      <p:transition spd="slow">
        <p:fade/>
      </p:transition>
    </mc:Fallback>
  </mc:AlternateContent>
</p:sld>
</file>

<file path=ppt/theme/theme1.xml><?xml version="1.0" encoding="utf-8"?>
<a:theme xmlns:a="http://schemas.openxmlformats.org/drawingml/2006/main" xmlns:r="http://schemas.openxmlformats.org/officeDocument/2006/relationships" name="千图网海量PPT模板T模板www.58pic.com">
  <a:themeElements>
    <a:clrScheme name="千图网海量PPT模板T模板www.58pic.com">
      <a:dk1>
        <a:srgbClr val="000000"/>
      </a:dk1>
      <a:lt1>
        <a:srgbClr val="FFFFFF"/>
      </a:lt1>
      <a:dk2>
        <a:srgbClr val="A7A7A7"/>
      </a:dk2>
      <a:lt2>
        <a:srgbClr val="535353"/>
      </a:lt2>
      <a:accent1>
        <a:srgbClr val="263770"/>
      </a:accent1>
      <a:accent2>
        <a:srgbClr val="151F3F"/>
      </a:accent2>
      <a:accent3>
        <a:srgbClr val="101830"/>
      </a:accent3>
      <a:accent4>
        <a:srgbClr val="0B1122"/>
      </a:accent4>
      <a:accent5>
        <a:srgbClr val="060913"/>
      </a:accent5>
      <a:accent6>
        <a:srgbClr val="020204"/>
      </a:accent6>
      <a:hlink>
        <a:srgbClr val="0000FF"/>
      </a:hlink>
      <a:folHlink>
        <a:srgbClr val="FF00FF"/>
      </a:folHlink>
    </a:clrScheme>
    <a:fontScheme name="千图网海量PPT模板T模板www.58pic.com">
      <a:majorFont>
        <a:latin typeface="等线"/>
        <a:ea typeface="等线"/>
        <a:cs typeface="等线"/>
      </a:majorFont>
      <a:minorFont>
        <a:latin typeface="Helvetica"/>
        <a:ea typeface="Helvetica"/>
        <a:cs typeface="Helvetica"/>
      </a:minorFont>
    </a:fontScheme>
    <a:fmtScheme name="千图网海量PPT模板T模板www.58pic.com">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12700" cap="flat">
          <a:solidFill>
            <a:schemeClr val="accent1"/>
          </a:solidFill>
          <a:prstDash val="solid"/>
          <a:miter lim="800000"/>
        </a:ln>
        <a:effectLst/>
        <a:sp3d/>
      </a:spPr>
      <a:bodyPr rot="0" spcFirstLastPara="1" vertOverflow="overflow" horzOverflow="overflow" vert="horz" wrap="square" lIns="45719" tIns="45719" rIns="45719" bIns="45719" numCol="1" spcCol="38100" rtlCol="0" anchor="ctr" upright="0">
        <a:spAutoFit/>
      </a:bodyPr>
      <a:lstStyle>
        <a:defPPr marL="0" marR="0" indent="0" algn="l" defTabSz="685800" rtl="0" fontAlgn="auto" latinLnBrk="0" hangingPunct="0">
          <a:lnSpc>
            <a:spcPct val="100000"/>
          </a:lnSpc>
          <a:spcBef>
            <a:spcPts val="0"/>
          </a:spcBef>
          <a:spcAft>
            <a:spcPts val="0"/>
          </a:spcAft>
          <a:buClrTx/>
          <a:buSzTx/>
          <a:buFontTx/>
          <a:buNone/>
          <a:tabLst/>
          <a:defRPr b="0" baseline="0" cap="none" i="0" spc="0" strike="noStrike" sz="1300" u="none" kumimoji="0" normalizeH="0">
            <a:ln>
              <a:noFill/>
            </a:ln>
            <a:solidFill>
              <a:srgbClr val="000000"/>
            </a:solidFill>
            <a:effectLst/>
            <a:uFillTx/>
            <a:latin typeface="Arial"/>
            <a:ea typeface="Arial"/>
            <a:cs typeface="Arial"/>
            <a:sym typeface="Arial"/>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12700" cap="flat">
          <a:solidFill>
            <a:schemeClr val="accent1"/>
          </a:solidFill>
          <a:prstDash val="solid"/>
          <a:miter lim="800000"/>
        </a:ln>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3d/>
      </a:spPr>
      <a:bodyPr rot="0" spcFirstLastPara="1" vertOverflow="overflow" horzOverflow="overflow" vert="horz" wrap="square" lIns="45719" tIns="45719" rIns="45719" bIns="45719" numCol="1" spcCol="38100" rtlCol="0" anchor="ctr" upright="0">
        <a:spAutoFit/>
      </a:bodyPr>
      <a:lstStyle>
        <a:defPPr marL="0" marR="0" indent="0" algn="l" defTabSz="685800" rtl="0" fontAlgn="auto" latinLnBrk="0" hangingPunct="0">
          <a:lnSpc>
            <a:spcPct val="100000"/>
          </a:lnSpc>
          <a:spcBef>
            <a:spcPts val="0"/>
          </a:spcBef>
          <a:spcAft>
            <a:spcPts val="0"/>
          </a:spcAft>
          <a:buClrTx/>
          <a:buSzTx/>
          <a:buFontTx/>
          <a:buNone/>
          <a:tabLst/>
          <a:defRPr b="0" baseline="0" cap="none" i="0" spc="0" strike="noStrike" sz="1300" u="none" kumimoji="0" normalizeH="0">
            <a:ln>
              <a:noFill/>
            </a:ln>
            <a:solidFill>
              <a:srgbClr val="000000"/>
            </a:solidFill>
            <a:effectLst/>
            <a:uFillTx/>
            <a:latin typeface="Arial"/>
            <a:ea typeface="Arial"/>
            <a:cs typeface="Arial"/>
            <a:sym typeface="Arial"/>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ppt/theme/theme2.xml><?xml version="1.0" encoding="utf-8"?>
<a:theme xmlns:a="http://schemas.openxmlformats.org/drawingml/2006/main" xmlns:r="http://schemas.openxmlformats.org/officeDocument/2006/relationships" name="千图网海量PPT模板T模板www.58pic.com">
  <a:themeElements>
    <a:clrScheme name="千图网海量PPT模板T模板www.58pic.com">
      <a:dk1>
        <a:srgbClr val="000000"/>
      </a:dk1>
      <a:lt1>
        <a:srgbClr val="FFFFFF"/>
      </a:lt1>
      <a:dk2>
        <a:srgbClr val="A7A7A7"/>
      </a:dk2>
      <a:lt2>
        <a:srgbClr val="535353"/>
      </a:lt2>
      <a:accent1>
        <a:srgbClr val="263770"/>
      </a:accent1>
      <a:accent2>
        <a:srgbClr val="151F3F"/>
      </a:accent2>
      <a:accent3>
        <a:srgbClr val="101830"/>
      </a:accent3>
      <a:accent4>
        <a:srgbClr val="0B1122"/>
      </a:accent4>
      <a:accent5>
        <a:srgbClr val="060913"/>
      </a:accent5>
      <a:accent6>
        <a:srgbClr val="020204"/>
      </a:accent6>
      <a:hlink>
        <a:srgbClr val="0000FF"/>
      </a:hlink>
      <a:folHlink>
        <a:srgbClr val="FF00FF"/>
      </a:folHlink>
    </a:clrScheme>
    <a:fontScheme name="千图网海量PPT模板T模板www.58pic.com">
      <a:majorFont>
        <a:latin typeface="等线"/>
        <a:ea typeface="等线"/>
        <a:cs typeface="等线"/>
      </a:majorFont>
      <a:minorFont>
        <a:latin typeface="Helvetica"/>
        <a:ea typeface="Helvetica"/>
        <a:cs typeface="Helvetica"/>
      </a:minorFont>
    </a:fontScheme>
    <a:fmtScheme name="千图网海量PPT模板T模板www.58pic.com">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12700" cap="flat">
          <a:solidFill>
            <a:schemeClr val="accent1"/>
          </a:solidFill>
          <a:prstDash val="solid"/>
          <a:miter lim="800000"/>
        </a:ln>
        <a:effectLst/>
        <a:sp3d/>
      </a:spPr>
      <a:bodyPr rot="0" spcFirstLastPara="1" vertOverflow="overflow" horzOverflow="overflow" vert="horz" wrap="square" lIns="45719" tIns="45719" rIns="45719" bIns="45719" numCol="1" spcCol="38100" rtlCol="0" anchor="ctr" upright="0">
        <a:spAutoFit/>
      </a:bodyPr>
      <a:lstStyle>
        <a:defPPr marL="0" marR="0" indent="0" algn="l" defTabSz="685800" rtl="0" fontAlgn="auto" latinLnBrk="0" hangingPunct="0">
          <a:lnSpc>
            <a:spcPct val="100000"/>
          </a:lnSpc>
          <a:spcBef>
            <a:spcPts val="0"/>
          </a:spcBef>
          <a:spcAft>
            <a:spcPts val="0"/>
          </a:spcAft>
          <a:buClrTx/>
          <a:buSzTx/>
          <a:buFontTx/>
          <a:buNone/>
          <a:tabLst/>
          <a:defRPr b="0" baseline="0" cap="none" i="0" spc="0" strike="noStrike" sz="1300" u="none" kumimoji="0" normalizeH="0">
            <a:ln>
              <a:noFill/>
            </a:ln>
            <a:solidFill>
              <a:srgbClr val="000000"/>
            </a:solidFill>
            <a:effectLst/>
            <a:uFillTx/>
            <a:latin typeface="Arial"/>
            <a:ea typeface="Arial"/>
            <a:cs typeface="Arial"/>
            <a:sym typeface="Arial"/>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12700" cap="flat">
          <a:solidFill>
            <a:schemeClr val="accent1"/>
          </a:solidFill>
          <a:prstDash val="solid"/>
          <a:miter lim="800000"/>
        </a:ln>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3d/>
      </a:spPr>
      <a:bodyPr rot="0" spcFirstLastPara="1" vertOverflow="overflow" horzOverflow="overflow" vert="horz" wrap="square" lIns="45719" tIns="45719" rIns="45719" bIns="45719" numCol="1" spcCol="38100" rtlCol="0" anchor="ctr" upright="0">
        <a:spAutoFit/>
      </a:bodyPr>
      <a:lstStyle>
        <a:defPPr marL="0" marR="0" indent="0" algn="l" defTabSz="685800" rtl="0" fontAlgn="auto" latinLnBrk="0" hangingPunct="0">
          <a:lnSpc>
            <a:spcPct val="100000"/>
          </a:lnSpc>
          <a:spcBef>
            <a:spcPts val="0"/>
          </a:spcBef>
          <a:spcAft>
            <a:spcPts val="0"/>
          </a:spcAft>
          <a:buClrTx/>
          <a:buSzTx/>
          <a:buFontTx/>
          <a:buNone/>
          <a:tabLst/>
          <a:defRPr b="0" baseline="0" cap="none" i="0" spc="0" strike="noStrike" sz="1300" u="none" kumimoji="0" normalizeH="0">
            <a:ln>
              <a:noFill/>
            </a:ln>
            <a:solidFill>
              <a:srgbClr val="000000"/>
            </a:solidFill>
            <a:effectLst/>
            <a:uFillTx/>
            <a:latin typeface="Arial"/>
            <a:ea typeface="Arial"/>
            <a:cs typeface="Arial"/>
            <a:sym typeface="Arial"/>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docProps/app.xml><?xml version="1.0" encoding="utf-8"?>
<Properties xmlns="http://schemas.openxmlformats.org/officeDocument/2006/extended-properties" xmlns:vt="http://schemas.openxmlformats.org/officeDocument/2006/docPropsVTypes"/>
</file>

<file path=docProps/core.xml><?xml version="1.0" encoding="utf-8"?>
<cp:coreProperties xmlns:cp="http://schemas.openxmlformats.org/package/2006/metadata/core-properties" xmlns:dc="http://purl.org/dc/elements/1.1/" xmlns:dcterms="http://purl.org/dc/terms/" xmlns:xsi="http://www.w3.org/2001/XMLSchema-instance"/>
</file>