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Lst>
  <p:sldSz cx="10668000" cy="75438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1341086" rtl="0" fontAlgn="auto" latinLnBrk="0" hangingPunct="0">
      <a:lnSpc>
        <a:spcPct val="100000"/>
      </a:lnSpc>
      <a:spcBef>
        <a:spcPts val="0"/>
      </a:spcBef>
      <a:spcAft>
        <a:spcPts val="0"/>
      </a:spcAft>
      <a:buClrTx/>
      <a:buSzTx/>
      <a:buFontTx/>
      <a:buNone/>
      <a:tabLst/>
      <a:defRPr b="0" baseline="0" cap="none" i="0" spc="0" strike="noStrike" sz="1100" u="none" kumimoji="0" normalizeH="0">
        <a:ln>
          <a:noFill/>
        </a:ln>
        <a:solidFill>
          <a:srgbClr val="5E5E5E"/>
        </a:solidFill>
        <a:effectLst/>
        <a:uFillTx/>
        <a:latin typeface="+mn-lt"/>
        <a:ea typeface="+mn-ea"/>
        <a:cs typeface="+mn-cs"/>
        <a:sym typeface="Helvetica Neue"/>
      </a:defRPr>
    </a:lvl1pPr>
    <a:lvl2pPr marL="0" marR="0" indent="457200" algn="ctr" defTabSz="1341086" rtl="0" fontAlgn="auto" latinLnBrk="0" hangingPunct="0">
      <a:lnSpc>
        <a:spcPct val="100000"/>
      </a:lnSpc>
      <a:spcBef>
        <a:spcPts val="0"/>
      </a:spcBef>
      <a:spcAft>
        <a:spcPts val="0"/>
      </a:spcAft>
      <a:buClrTx/>
      <a:buSzTx/>
      <a:buFontTx/>
      <a:buNone/>
      <a:tabLst/>
      <a:defRPr b="0" baseline="0" cap="none" i="0" spc="0" strike="noStrike" sz="1100" u="none" kumimoji="0" normalizeH="0">
        <a:ln>
          <a:noFill/>
        </a:ln>
        <a:solidFill>
          <a:srgbClr val="5E5E5E"/>
        </a:solidFill>
        <a:effectLst/>
        <a:uFillTx/>
        <a:latin typeface="+mn-lt"/>
        <a:ea typeface="+mn-ea"/>
        <a:cs typeface="+mn-cs"/>
        <a:sym typeface="Helvetica Neue"/>
      </a:defRPr>
    </a:lvl2pPr>
    <a:lvl3pPr marL="0" marR="0" indent="914400" algn="ctr" defTabSz="1341086" rtl="0" fontAlgn="auto" latinLnBrk="0" hangingPunct="0">
      <a:lnSpc>
        <a:spcPct val="100000"/>
      </a:lnSpc>
      <a:spcBef>
        <a:spcPts val="0"/>
      </a:spcBef>
      <a:spcAft>
        <a:spcPts val="0"/>
      </a:spcAft>
      <a:buClrTx/>
      <a:buSzTx/>
      <a:buFontTx/>
      <a:buNone/>
      <a:tabLst/>
      <a:defRPr b="0" baseline="0" cap="none" i="0" spc="0" strike="noStrike" sz="1100" u="none" kumimoji="0" normalizeH="0">
        <a:ln>
          <a:noFill/>
        </a:ln>
        <a:solidFill>
          <a:srgbClr val="5E5E5E"/>
        </a:solidFill>
        <a:effectLst/>
        <a:uFillTx/>
        <a:latin typeface="+mn-lt"/>
        <a:ea typeface="+mn-ea"/>
        <a:cs typeface="+mn-cs"/>
        <a:sym typeface="Helvetica Neue"/>
      </a:defRPr>
    </a:lvl3pPr>
    <a:lvl4pPr marL="0" marR="0" indent="1371600" algn="ctr" defTabSz="1341086" rtl="0" fontAlgn="auto" latinLnBrk="0" hangingPunct="0">
      <a:lnSpc>
        <a:spcPct val="100000"/>
      </a:lnSpc>
      <a:spcBef>
        <a:spcPts val="0"/>
      </a:spcBef>
      <a:spcAft>
        <a:spcPts val="0"/>
      </a:spcAft>
      <a:buClrTx/>
      <a:buSzTx/>
      <a:buFontTx/>
      <a:buNone/>
      <a:tabLst/>
      <a:defRPr b="0" baseline="0" cap="none" i="0" spc="0" strike="noStrike" sz="1100" u="none" kumimoji="0" normalizeH="0">
        <a:ln>
          <a:noFill/>
        </a:ln>
        <a:solidFill>
          <a:srgbClr val="5E5E5E"/>
        </a:solidFill>
        <a:effectLst/>
        <a:uFillTx/>
        <a:latin typeface="+mn-lt"/>
        <a:ea typeface="+mn-ea"/>
        <a:cs typeface="+mn-cs"/>
        <a:sym typeface="Helvetica Neue"/>
      </a:defRPr>
    </a:lvl4pPr>
    <a:lvl5pPr marL="0" marR="0" indent="1828800" algn="ctr" defTabSz="1341086" rtl="0" fontAlgn="auto" latinLnBrk="0" hangingPunct="0">
      <a:lnSpc>
        <a:spcPct val="100000"/>
      </a:lnSpc>
      <a:spcBef>
        <a:spcPts val="0"/>
      </a:spcBef>
      <a:spcAft>
        <a:spcPts val="0"/>
      </a:spcAft>
      <a:buClrTx/>
      <a:buSzTx/>
      <a:buFontTx/>
      <a:buNone/>
      <a:tabLst/>
      <a:defRPr b="0" baseline="0" cap="none" i="0" spc="0" strike="noStrike" sz="1100" u="none" kumimoji="0" normalizeH="0">
        <a:ln>
          <a:noFill/>
        </a:ln>
        <a:solidFill>
          <a:srgbClr val="5E5E5E"/>
        </a:solidFill>
        <a:effectLst/>
        <a:uFillTx/>
        <a:latin typeface="+mn-lt"/>
        <a:ea typeface="+mn-ea"/>
        <a:cs typeface="+mn-cs"/>
        <a:sym typeface="Helvetica Neue"/>
      </a:defRPr>
    </a:lvl5pPr>
    <a:lvl6pPr marL="0" marR="0" indent="2286000" algn="ctr" defTabSz="1341086" rtl="0" fontAlgn="auto" latinLnBrk="0" hangingPunct="0">
      <a:lnSpc>
        <a:spcPct val="100000"/>
      </a:lnSpc>
      <a:spcBef>
        <a:spcPts val="0"/>
      </a:spcBef>
      <a:spcAft>
        <a:spcPts val="0"/>
      </a:spcAft>
      <a:buClrTx/>
      <a:buSzTx/>
      <a:buFontTx/>
      <a:buNone/>
      <a:tabLst/>
      <a:defRPr b="0" baseline="0" cap="none" i="0" spc="0" strike="noStrike" sz="1100" u="none" kumimoji="0" normalizeH="0">
        <a:ln>
          <a:noFill/>
        </a:ln>
        <a:solidFill>
          <a:srgbClr val="5E5E5E"/>
        </a:solidFill>
        <a:effectLst/>
        <a:uFillTx/>
        <a:latin typeface="+mn-lt"/>
        <a:ea typeface="+mn-ea"/>
        <a:cs typeface="+mn-cs"/>
        <a:sym typeface="Helvetica Neue"/>
      </a:defRPr>
    </a:lvl6pPr>
    <a:lvl7pPr marL="0" marR="0" indent="2743200" algn="ctr" defTabSz="1341086" rtl="0" fontAlgn="auto" latinLnBrk="0" hangingPunct="0">
      <a:lnSpc>
        <a:spcPct val="100000"/>
      </a:lnSpc>
      <a:spcBef>
        <a:spcPts val="0"/>
      </a:spcBef>
      <a:spcAft>
        <a:spcPts val="0"/>
      </a:spcAft>
      <a:buClrTx/>
      <a:buSzTx/>
      <a:buFontTx/>
      <a:buNone/>
      <a:tabLst/>
      <a:defRPr b="0" baseline="0" cap="none" i="0" spc="0" strike="noStrike" sz="1100" u="none" kumimoji="0" normalizeH="0">
        <a:ln>
          <a:noFill/>
        </a:ln>
        <a:solidFill>
          <a:srgbClr val="5E5E5E"/>
        </a:solidFill>
        <a:effectLst/>
        <a:uFillTx/>
        <a:latin typeface="+mn-lt"/>
        <a:ea typeface="+mn-ea"/>
        <a:cs typeface="+mn-cs"/>
        <a:sym typeface="Helvetica Neue"/>
      </a:defRPr>
    </a:lvl7pPr>
    <a:lvl8pPr marL="0" marR="0" indent="3200400" algn="ctr" defTabSz="1341086" rtl="0" fontAlgn="auto" latinLnBrk="0" hangingPunct="0">
      <a:lnSpc>
        <a:spcPct val="100000"/>
      </a:lnSpc>
      <a:spcBef>
        <a:spcPts val="0"/>
      </a:spcBef>
      <a:spcAft>
        <a:spcPts val="0"/>
      </a:spcAft>
      <a:buClrTx/>
      <a:buSzTx/>
      <a:buFontTx/>
      <a:buNone/>
      <a:tabLst/>
      <a:defRPr b="0" baseline="0" cap="none" i="0" spc="0" strike="noStrike" sz="1100" u="none" kumimoji="0" normalizeH="0">
        <a:ln>
          <a:noFill/>
        </a:ln>
        <a:solidFill>
          <a:srgbClr val="5E5E5E"/>
        </a:solidFill>
        <a:effectLst/>
        <a:uFillTx/>
        <a:latin typeface="+mn-lt"/>
        <a:ea typeface="+mn-ea"/>
        <a:cs typeface="+mn-cs"/>
        <a:sym typeface="Helvetica Neue"/>
      </a:defRPr>
    </a:lvl8pPr>
    <a:lvl9pPr marL="0" marR="0" indent="3657600" algn="ctr" defTabSz="1341086" rtl="0" fontAlgn="auto" latinLnBrk="0" hangingPunct="0">
      <a:lnSpc>
        <a:spcPct val="100000"/>
      </a:lnSpc>
      <a:spcBef>
        <a:spcPts val="0"/>
      </a:spcBef>
      <a:spcAft>
        <a:spcPts val="0"/>
      </a:spcAft>
      <a:buClrTx/>
      <a:buSzTx/>
      <a:buFontTx/>
      <a:buNone/>
      <a:tabLst/>
      <a:defRPr b="0" baseline="0" cap="none" i="0" spc="0" strike="noStrike" sz="1100" u="none" kumimoji="0" normalizeH="0">
        <a:ln>
          <a:noFill/>
        </a:ln>
        <a:solidFill>
          <a:srgbClr val="5E5E5E"/>
        </a:solidFill>
        <a:effectLst/>
        <a:uFillTx/>
        <a:latin typeface="+mn-lt"/>
        <a:ea typeface="+mn-ea"/>
        <a:cs typeface="+mn-cs"/>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noFill/>
        </a:fill>
      </a:tcStyle>
    </a:wholeTbl>
    <a:band2H>
      <a:tcTxStyle b="def" i="def"/>
      <a:tcStyle>
        <a:tcBdr/>
        <a:fill>
          <a:solidFill>
            <a:srgbClr val="E3E5E8"/>
          </a:solidFill>
        </a:fill>
      </a:tcStyle>
    </a:band2H>
    <a:firstCol>
      <a:tcTxStyle b="on" i="off">
        <a:fontRef idx="minor">
          <a:srgbClr val="000000"/>
        </a:fontRef>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noFill/>
        </a:fill>
      </a:tcStyle>
    </a:firstCol>
    <a:lastRow>
      <a:tcTxStyle b="on" i="off">
        <a:fontRef idx="minor">
          <a:srgbClr val="000000"/>
        </a:fontRef>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noFill/>
        </a:fill>
      </a:tcStyle>
    </a:lastRow>
    <a:firstRow>
      <a:tcTxStyle b="on" i="off">
        <a:fontRef idx="minor">
          <a:srgbClr val="000000"/>
        </a:fontRef>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3175" cap="flat">
              <a:solidFill>
                <a:srgbClr val="536773"/>
              </a:solidFill>
              <a:prstDash val="solid"/>
              <a:miter lim="400000"/>
            </a:ln>
          </a:left>
          <a:right>
            <a:ln w="3175" cap="flat">
              <a:solidFill>
                <a:srgbClr val="536773"/>
              </a:solidFill>
              <a:prstDash val="solid"/>
              <a:miter lim="400000"/>
            </a:ln>
          </a:right>
          <a:top>
            <a:ln w="3175" cap="flat">
              <a:solidFill>
                <a:srgbClr val="536773"/>
              </a:solidFill>
              <a:prstDash val="solid"/>
              <a:miter lim="400000"/>
            </a:ln>
          </a:top>
          <a:bottom>
            <a:ln w="3175" cap="flat">
              <a:solidFill>
                <a:srgbClr val="536773"/>
              </a:solidFill>
              <a:prstDash val="solid"/>
              <a:miter lim="400000"/>
            </a:ln>
          </a:bottom>
          <a:insideH>
            <a:ln w="3175" cap="flat">
              <a:solidFill>
                <a:srgbClr val="536773"/>
              </a:solidFill>
              <a:prstDash val="solid"/>
              <a:miter lim="400000"/>
            </a:ln>
          </a:insideH>
          <a:insideV>
            <a:ln w="3175" cap="flat">
              <a:solidFill>
                <a:srgbClr val="536773"/>
              </a:solidFill>
              <a:prstDash val="solid"/>
              <a:miter lim="400000"/>
            </a:ln>
          </a:insideV>
        </a:tcBdr>
        <a:fill>
          <a:noFill/>
        </a:fill>
      </a:tcStyle>
    </a:wholeTbl>
    <a:band2H>
      <a:tcTxStyle b="def" i="def"/>
      <a:tcStyle>
        <a:tcBdr/>
        <a:fill>
          <a:solidFill>
            <a:srgbClr val="E3E5E8"/>
          </a:solidFill>
        </a:fill>
      </a:tcStyle>
    </a:band2H>
    <a:firstCol>
      <a:tcTxStyle b="on" i="off">
        <a:fontRef idx="minor">
          <a:srgbClr val="000000"/>
        </a:fontRef>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536773"/>
              </a:solidFill>
              <a:prstDash val="solid"/>
              <a:miter lim="400000"/>
            </a:ln>
          </a:top>
          <a:bottom>
            <a:ln w="3175" cap="flat">
              <a:solidFill>
                <a:srgbClr val="536773"/>
              </a:solidFill>
              <a:prstDash val="solid"/>
              <a:miter lim="400000"/>
            </a:ln>
          </a:bottom>
          <a:insideH>
            <a:ln w="3175" cap="flat">
              <a:solidFill>
                <a:srgbClr val="536773"/>
              </a:solidFill>
              <a:prstDash val="solid"/>
              <a:miter lim="400000"/>
            </a:ln>
          </a:insideH>
          <a:insideV>
            <a:ln w="3175" cap="flat">
              <a:solidFill>
                <a:srgbClr val="536773"/>
              </a:solidFill>
              <a:prstDash val="solid"/>
              <a:miter lim="400000"/>
            </a:ln>
          </a:insideV>
        </a:tcBdr>
        <a:fill>
          <a:noFill/>
        </a:fill>
      </a:tcStyle>
    </a:firstCol>
    <a:lastRow>
      <a:tcTxStyle b="off" i="off">
        <a:fontRef idx="minor">
          <a:srgbClr val="000000"/>
        </a:fontRef>
        <a:srgbClr val="000000"/>
      </a:tcTxStyle>
      <a:tcStyle>
        <a:tcBdr>
          <a:left>
            <a:ln w="3175" cap="flat">
              <a:solidFill>
                <a:srgbClr val="536773"/>
              </a:solidFill>
              <a:prstDash val="solid"/>
              <a:miter lim="400000"/>
            </a:ln>
          </a:left>
          <a:right>
            <a:ln w="3175" cap="flat">
              <a:solidFill>
                <a:srgbClr val="536773"/>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536773"/>
              </a:solidFill>
              <a:prstDash val="solid"/>
              <a:miter lim="400000"/>
            </a:ln>
          </a:insideH>
          <a:insideV>
            <a:ln w="3175" cap="flat">
              <a:solidFill>
                <a:srgbClr val="536773"/>
              </a:solidFill>
              <a:prstDash val="solid"/>
              <a:miter lim="400000"/>
            </a:ln>
          </a:insideV>
        </a:tcBdr>
        <a:fill>
          <a:noFill/>
        </a:fill>
      </a:tcStyle>
    </a:lastRow>
    <a:firstRow>
      <a:tcTxStyle b="on" i="off">
        <a:fontRef idx="minor">
          <a:srgbClr val="000000"/>
        </a:fontRef>
        <a:srgbClr val="000000"/>
      </a:tcTxStyle>
      <a:tcStyle>
        <a:tcBdr>
          <a:left>
            <a:ln w="3175" cap="flat">
              <a:solidFill>
                <a:srgbClr val="536773"/>
              </a:solidFill>
              <a:prstDash val="solid"/>
              <a:miter lim="400000"/>
            </a:ln>
          </a:left>
          <a:right>
            <a:ln w="3175" cap="flat">
              <a:solidFill>
                <a:srgbClr val="536773"/>
              </a:solidFill>
              <a:prstDash val="solid"/>
              <a:miter lim="400000"/>
            </a:ln>
          </a:right>
          <a:top>
            <a:ln w="3175" cap="flat">
              <a:solidFill>
                <a:srgbClr val="000000"/>
              </a:solidFill>
              <a:prstDash val="solid"/>
              <a:miter lim="400000"/>
            </a:ln>
          </a:top>
          <a:bottom>
            <a:ln w="3175" cap="flat">
              <a:solidFill>
                <a:srgbClr val="000000"/>
              </a:solidFill>
              <a:prstDash val="solid"/>
              <a:miter lim="400000"/>
            </a:ln>
          </a:bottom>
          <a:insideH>
            <a:ln w="3175" cap="flat">
              <a:solidFill>
                <a:srgbClr val="536773"/>
              </a:solidFill>
              <a:prstDash val="solid"/>
              <a:miter lim="400000"/>
            </a:ln>
          </a:insideH>
          <a:insideV>
            <a:ln w="3175"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3175" cap="flat">
              <a:solidFill>
                <a:srgbClr val="838383"/>
              </a:solidFill>
              <a:prstDash val="solid"/>
              <a:miter lim="400000"/>
            </a:ln>
          </a:left>
          <a:right>
            <a:ln w="3175" cap="flat">
              <a:solidFill>
                <a:srgbClr val="838383"/>
              </a:solidFill>
              <a:prstDash val="solid"/>
              <a:miter lim="400000"/>
            </a:ln>
          </a:right>
          <a:top>
            <a:ln w="3175" cap="flat">
              <a:solidFill>
                <a:srgbClr val="838383"/>
              </a:solidFill>
              <a:prstDash val="solid"/>
              <a:miter lim="400000"/>
            </a:ln>
          </a:top>
          <a:bottom>
            <a:ln w="3175" cap="flat">
              <a:solidFill>
                <a:srgbClr val="838383"/>
              </a:solidFill>
              <a:prstDash val="solid"/>
              <a:miter lim="400000"/>
            </a:ln>
          </a:bottom>
          <a:insideH>
            <a:ln w="3175" cap="flat">
              <a:solidFill>
                <a:srgbClr val="838383"/>
              </a:solidFill>
              <a:prstDash val="solid"/>
              <a:miter lim="400000"/>
            </a:ln>
          </a:insideH>
          <a:insideV>
            <a:ln w="3175" cap="flat">
              <a:solidFill>
                <a:srgbClr val="838383"/>
              </a:solidFill>
              <a:prstDash val="solid"/>
              <a:miter lim="400000"/>
            </a:ln>
          </a:insideV>
        </a:tcBdr>
        <a:fill>
          <a:noFill/>
        </a:fill>
      </a:tcStyle>
    </a:wholeTbl>
    <a:band2H>
      <a:tcTxStyle b="def" i="def"/>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3175" cap="flat">
              <a:solidFill>
                <a:srgbClr val="4D4D4D"/>
              </a:solidFill>
              <a:prstDash val="solid"/>
              <a:miter lim="400000"/>
            </a:ln>
          </a:left>
          <a:right>
            <a:ln w="3175" cap="flat">
              <a:solidFill>
                <a:srgbClr val="808080"/>
              </a:solidFill>
              <a:prstDash val="solid"/>
              <a:miter lim="400000"/>
            </a:ln>
          </a:right>
          <a:top>
            <a:ln w="3175" cap="flat">
              <a:solidFill>
                <a:srgbClr val="808080"/>
              </a:solidFill>
              <a:prstDash val="solid"/>
              <a:miter lim="400000"/>
            </a:ln>
          </a:top>
          <a:bottom>
            <a:ln w="3175" cap="flat">
              <a:solidFill>
                <a:srgbClr val="808080"/>
              </a:solidFill>
              <a:prstDash val="solid"/>
              <a:miter lim="400000"/>
            </a:ln>
          </a:bottom>
          <a:insideH>
            <a:ln w="3175" cap="flat">
              <a:solidFill>
                <a:srgbClr val="808080"/>
              </a:solidFill>
              <a:prstDash val="solid"/>
              <a:miter lim="400000"/>
            </a:ln>
          </a:insideH>
          <a:insideV>
            <a:ln w="3175"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chemeClr val="accent3"/>
              </a:solidFill>
              <a:prstDash val="solid"/>
              <a:miter lim="400000"/>
            </a:ln>
          </a:top>
          <a:bottom>
            <a:ln w="3175" cap="flat">
              <a:solidFill>
                <a:srgbClr val="4D4D4D"/>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3175" cap="flat">
              <a:solidFill>
                <a:srgbClr val="4D4D4D"/>
              </a:solidFill>
              <a:prstDash val="solid"/>
              <a:miter lim="400000"/>
            </a:ln>
          </a:left>
          <a:right>
            <a:ln w="3175" cap="flat">
              <a:solidFill>
                <a:srgbClr val="4D4D4D"/>
              </a:solidFill>
              <a:prstDash val="solid"/>
              <a:miter lim="400000"/>
            </a:ln>
          </a:right>
          <a:top>
            <a:ln w="3175" cap="flat">
              <a:solidFill>
                <a:srgbClr val="4D4D4D"/>
              </a:solidFill>
              <a:prstDash val="solid"/>
              <a:miter lim="400000"/>
            </a:ln>
          </a:top>
          <a:bottom>
            <a:ln w="3175" cap="flat">
              <a:solidFill>
                <a:srgbClr val="4D4D4D"/>
              </a:solidFill>
              <a:prstDash val="solid"/>
              <a:miter lim="400000"/>
            </a:ln>
          </a:bottom>
          <a:insideH>
            <a:ln w="3175" cap="flat">
              <a:solidFill>
                <a:srgbClr val="4D4D4D"/>
              </a:solidFill>
              <a:prstDash val="solid"/>
              <a:miter lim="400000"/>
            </a:ln>
          </a:insideH>
          <a:insideV>
            <a:ln w="3175"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3175" cap="flat">
              <a:solidFill>
                <a:srgbClr val="5B5A5A"/>
              </a:solidFill>
              <a:prstDash val="solid"/>
              <a:miter lim="400000"/>
            </a:ln>
          </a:left>
          <a:right>
            <a:ln w="3175" cap="flat">
              <a:solidFill>
                <a:srgbClr val="5B5A5A"/>
              </a:solidFill>
              <a:prstDash val="solid"/>
              <a:miter lim="400000"/>
            </a:ln>
          </a:right>
          <a:top>
            <a:ln w="3175" cap="flat">
              <a:solidFill>
                <a:srgbClr val="5B5A5A"/>
              </a:solidFill>
              <a:prstDash val="solid"/>
              <a:miter lim="400000"/>
            </a:ln>
          </a:top>
          <a:bottom>
            <a:ln w="3175" cap="flat">
              <a:solidFill>
                <a:srgbClr val="5B5A5A"/>
              </a:solidFill>
              <a:prstDash val="solid"/>
              <a:miter lim="400000"/>
            </a:ln>
          </a:bottom>
          <a:insideH>
            <a:ln w="3175" cap="flat">
              <a:solidFill>
                <a:srgbClr val="5B5A5A"/>
              </a:solidFill>
              <a:prstDash val="solid"/>
              <a:miter lim="400000"/>
            </a:ln>
          </a:insideH>
          <a:insideV>
            <a:ln w="3175" cap="flat">
              <a:solidFill>
                <a:srgbClr val="5B5A5A"/>
              </a:solidFill>
              <a:prstDash val="solid"/>
              <a:miter lim="400000"/>
            </a:ln>
          </a:insideV>
        </a:tcBdr>
        <a:fill>
          <a:solidFill>
            <a:srgbClr val="FAF7E9"/>
          </a:solidFill>
        </a:fill>
      </a:tcStyle>
    </a:wholeTbl>
    <a:band2H>
      <a:tcTxStyle b="def" i="def"/>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3175" cap="flat">
              <a:solidFill>
                <a:srgbClr val="5B5A5A"/>
              </a:solidFill>
              <a:prstDash val="solid"/>
              <a:miter lim="400000"/>
            </a:ln>
          </a:left>
          <a:right>
            <a:ln w="3175" cap="flat">
              <a:solidFill>
                <a:srgbClr val="5B5A5A"/>
              </a:solidFill>
              <a:prstDash val="solid"/>
              <a:miter lim="400000"/>
            </a:ln>
          </a:right>
          <a:top>
            <a:ln w="3175" cap="flat">
              <a:solidFill>
                <a:srgbClr val="5B5A5A"/>
              </a:solidFill>
              <a:prstDash val="solid"/>
              <a:miter lim="400000"/>
            </a:ln>
          </a:top>
          <a:bottom>
            <a:ln w="3175" cap="flat">
              <a:solidFill>
                <a:srgbClr val="5B5A5A"/>
              </a:solidFill>
              <a:prstDash val="solid"/>
              <a:miter lim="400000"/>
            </a:ln>
          </a:bottom>
          <a:insideH>
            <a:ln w="3175" cap="flat">
              <a:solidFill>
                <a:srgbClr val="5B5A5A"/>
              </a:solidFill>
              <a:prstDash val="solid"/>
              <a:miter lim="400000"/>
            </a:ln>
          </a:insideH>
          <a:insideV>
            <a:ln w="3175"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3175" cap="flat">
              <a:solidFill>
                <a:srgbClr val="5B5A5A"/>
              </a:solidFill>
              <a:prstDash val="solid"/>
              <a:miter lim="400000"/>
            </a:ln>
          </a:left>
          <a:right>
            <a:ln w="3175" cap="flat">
              <a:solidFill>
                <a:srgbClr val="5B5A5A"/>
              </a:solidFill>
              <a:prstDash val="solid"/>
              <a:miter lim="400000"/>
            </a:ln>
          </a:right>
          <a:top>
            <a:ln w="3175" cap="flat">
              <a:solidFill>
                <a:srgbClr val="F8BA00"/>
              </a:solidFill>
              <a:prstDash val="solid"/>
              <a:miter lim="400000"/>
            </a:ln>
          </a:top>
          <a:bottom>
            <a:ln w="3175" cap="flat">
              <a:solidFill>
                <a:srgbClr val="5B5A5A"/>
              </a:solidFill>
              <a:prstDash val="solid"/>
              <a:miter lim="400000"/>
            </a:ln>
          </a:bottom>
          <a:insideH>
            <a:ln w="3175" cap="flat">
              <a:solidFill>
                <a:srgbClr val="5B5A5A"/>
              </a:solidFill>
              <a:prstDash val="solid"/>
              <a:miter lim="400000"/>
            </a:ln>
          </a:insideH>
          <a:insideV>
            <a:ln w="3175"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3175" cap="flat">
              <a:solidFill>
                <a:srgbClr val="5B5A5A"/>
              </a:solidFill>
              <a:prstDash val="solid"/>
              <a:miter lim="400000"/>
            </a:ln>
          </a:left>
          <a:right>
            <a:ln w="3175" cap="flat">
              <a:solidFill>
                <a:srgbClr val="5B5A5A"/>
              </a:solidFill>
              <a:prstDash val="solid"/>
              <a:miter lim="400000"/>
            </a:ln>
          </a:right>
          <a:top>
            <a:ln w="3175" cap="flat">
              <a:solidFill>
                <a:srgbClr val="5B5A5A"/>
              </a:solidFill>
              <a:prstDash val="solid"/>
              <a:miter lim="400000"/>
            </a:ln>
          </a:top>
          <a:bottom>
            <a:ln w="3175" cap="flat">
              <a:solidFill>
                <a:srgbClr val="5B5A5A"/>
              </a:solidFill>
              <a:prstDash val="solid"/>
              <a:miter lim="400000"/>
            </a:ln>
          </a:bottom>
          <a:insideH>
            <a:ln w="3175" cap="flat">
              <a:solidFill>
                <a:srgbClr val="5B5A5A"/>
              </a:solidFill>
              <a:prstDash val="solid"/>
              <a:miter lim="400000"/>
            </a:ln>
          </a:insideH>
          <a:insideV>
            <a:ln w="3175"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3175" cap="flat">
              <a:solidFill>
                <a:srgbClr val="464646"/>
              </a:solidFill>
              <a:prstDash val="solid"/>
              <a:miter lim="400000"/>
            </a:ln>
          </a:left>
          <a:right>
            <a:ln w="3175" cap="flat">
              <a:solidFill>
                <a:srgbClr val="464646"/>
              </a:solidFill>
              <a:prstDash val="solid"/>
              <a:miter lim="400000"/>
            </a:ln>
          </a:right>
          <a:top>
            <a:ln w="3175" cap="flat">
              <a:solidFill>
                <a:srgbClr val="464646"/>
              </a:solidFill>
              <a:prstDash val="solid"/>
              <a:miter lim="400000"/>
            </a:ln>
          </a:top>
          <a:bottom>
            <a:ln w="3175" cap="flat">
              <a:solidFill>
                <a:srgbClr val="464646"/>
              </a:solidFill>
              <a:prstDash val="solid"/>
              <a:miter lim="400000"/>
            </a:ln>
          </a:bottom>
          <a:insideH>
            <a:ln w="3175" cap="flat">
              <a:solidFill>
                <a:srgbClr val="464646"/>
              </a:solidFill>
              <a:prstDash val="solid"/>
              <a:miter lim="400000"/>
            </a:ln>
          </a:insideH>
          <a:insideV>
            <a:ln w="3175" cap="flat">
              <a:solidFill>
                <a:srgbClr val="464646"/>
              </a:solidFill>
              <a:prstDash val="solid"/>
              <a:miter lim="400000"/>
            </a:ln>
          </a:insideV>
        </a:tcBdr>
        <a:fill>
          <a:noFill/>
        </a:fill>
      </a:tcStyle>
    </a:wholeTbl>
    <a:band2H>
      <a:tcTxStyle b="def" i="def"/>
      <a:tcStyle>
        <a:tcBdr/>
        <a:fill>
          <a:solidFill>
            <a:srgbClr val="D4D5D5"/>
          </a:solidFill>
        </a:fill>
      </a:tcStyle>
    </a:band2H>
    <a:firstCol>
      <a:tcTxStyle b="on" i="off">
        <a:fontRef idx="minor">
          <a:srgbClr val="FFFFFF"/>
        </a:fontRef>
        <a:srgbClr val="FFFFFF"/>
      </a:tcTxStyle>
      <a:tcStyle>
        <a:tcBdr>
          <a:left>
            <a:ln w="3175" cap="flat">
              <a:solidFill>
                <a:srgbClr val="5E5E5E"/>
              </a:solidFill>
              <a:prstDash val="solid"/>
              <a:miter lim="400000"/>
            </a:ln>
          </a:left>
          <a:right>
            <a:ln w="3175" cap="flat">
              <a:solidFill>
                <a:srgbClr val="A6AAA9"/>
              </a:solidFill>
              <a:prstDash val="solid"/>
              <a:miter lim="400000"/>
            </a:ln>
          </a:right>
          <a:top>
            <a:ln w="3175" cap="flat">
              <a:solidFill>
                <a:srgbClr val="C3C3C3"/>
              </a:solidFill>
              <a:prstDash val="solid"/>
              <a:miter lim="400000"/>
            </a:ln>
          </a:top>
          <a:bottom>
            <a:ln w="3175" cap="flat">
              <a:solidFill>
                <a:srgbClr val="C3C3C3"/>
              </a:solidFill>
              <a:prstDash val="solid"/>
              <a:miter lim="400000"/>
            </a:ln>
          </a:bottom>
          <a:insideH>
            <a:ln w="3175" cap="flat">
              <a:solidFill>
                <a:srgbClr val="C3C3C3"/>
              </a:solidFill>
              <a:prstDash val="solid"/>
              <a:miter lim="400000"/>
            </a:ln>
          </a:insideH>
          <a:insideV>
            <a:ln w="3175"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3175" cap="flat">
              <a:solidFill>
                <a:srgbClr val="5E5E5E"/>
              </a:solidFill>
              <a:prstDash val="solid"/>
              <a:miter lim="400000"/>
            </a:ln>
          </a:left>
          <a:right>
            <a:ln w="3175" cap="flat">
              <a:solidFill>
                <a:srgbClr val="5E5E5E"/>
              </a:solidFill>
              <a:prstDash val="solid"/>
              <a:miter lim="400000"/>
            </a:ln>
          </a:right>
          <a:top>
            <a:ln w="3175" cap="flat">
              <a:solidFill>
                <a:srgbClr val="CB297B"/>
              </a:solidFill>
              <a:prstDash val="solid"/>
              <a:miter lim="400000"/>
            </a:ln>
          </a:top>
          <a:bottom>
            <a:ln w="3175" cap="flat">
              <a:solidFill>
                <a:srgbClr val="5E5E5E"/>
              </a:solidFill>
              <a:prstDash val="solid"/>
              <a:miter lim="400000"/>
            </a:ln>
          </a:bottom>
          <a:insideH>
            <a:ln w="3175" cap="flat">
              <a:solidFill>
                <a:srgbClr val="5E5E5E"/>
              </a:solidFill>
              <a:prstDash val="solid"/>
              <a:miter lim="400000"/>
            </a:ln>
          </a:insideH>
          <a:insideV>
            <a:ln w="3175"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3175" cap="flat">
              <a:solidFill>
                <a:srgbClr val="A6AAA9"/>
              </a:solidFill>
              <a:prstDash val="solid"/>
              <a:miter lim="400000"/>
            </a:ln>
          </a:left>
          <a:right>
            <a:ln w="3175" cap="flat">
              <a:solidFill>
                <a:srgbClr val="A6AAA9"/>
              </a:solidFill>
              <a:prstDash val="solid"/>
              <a:miter lim="400000"/>
            </a:ln>
          </a:right>
          <a:top>
            <a:ln w="3175" cap="flat">
              <a:solidFill>
                <a:srgbClr val="5E5E5E"/>
              </a:solidFill>
              <a:prstDash val="solid"/>
              <a:miter lim="400000"/>
            </a:ln>
          </a:top>
          <a:bottom>
            <a:ln w="3175" cap="flat">
              <a:solidFill>
                <a:srgbClr val="A6AAA9"/>
              </a:solidFill>
              <a:prstDash val="solid"/>
              <a:miter lim="400000"/>
            </a:ln>
          </a:bottom>
          <a:insideH>
            <a:ln w="3175" cap="flat">
              <a:solidFill>
                <a:srgbClr val="A6AAA9"/>
              </a:solidFill>
              <a:prstDash val="solid"/>
              <a:miter lim="400000"/>
            </a:ln>
          </a:insideH>
          <a:insideV>
            <a:ln w="3175"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prstDash val="solid"/>
              <a:miter lim="400000"/>
            </a:ln>
          </a:insideV>
        </a:tcBdr>
        <a:fill>
          <a:noFill/>
        </a:fill>
      </a:tcStyle>
    </a:wholeTbl>
    <a:band2H>
      <a:tcTxStyle b="def" i="def"/>
      <a:tcStyle>
        <a:tcBdr/>
        <a:fill>
          <a:solidFill>
            <a:srgbClr val="EDEEEE"/>
          </a:solidFill>
        </a:fill>
      </a:tcStyle>
    </a:band2H>
    <a:firstCol>
      <a:tcTxStyle b="on" i="off">
        <a:fontRef idx="minor">
          <a:srgbClr val="000000"/>
        </a:fontRef>
        <a:srgbClr val="000000"/>
      </a:tcTxStyle>
      <a:tcStyle>
        <a:tcBdr>
          <a:left>
            <a:ln w="3175" cap="flat">
              <a:solidFill>
                <a:srgbClr val="6C6C6C"/>
              </a:solidFill>
              <a:prstDash val="solid"/>
              <a:miter lim="400000"/>
            </a:ln>
          </a:left>
          <a:right>
            <a:ln w="3175" cap="flat">
              <a:solidFill>
                <a:srgbClr val="000000"/>
              </a:solidFill>
              <a:prstDash val="solid"/>
              <a:miter lim="400000"/>
            </a:ln>
          </a:right>
          <a:top>
            <a:ln w="3175" cap="flat">
              <a:solidFill>
                <a:srgbClr val="000000"/>
              </a:solidFill>
              <a:custDash>
                <a:ds d="200000" sp="200000"/>
              </a:custDash>
              <a:miter lim="400000"/>
            </a:ln>
          </a:top>
          <a:bottom>
            <a:ln w="3175" cap="flat">
              <a:solidFill>
                <a:srgbClr val="000000"/>
              </a:solidFill>
              <a:custDash>
                <a:ds d="200000" sp="200000"/>
              </a:custDash>
              <a:miter lim="400000"/>
            </a:ln>
          </a:bottom>
          <a:insideH>
            <a:ln w="3175" cap="flat">
              <a:solidFill>
                <a:srgbClr val="000000"/>
              </a:solidFill>
              <a:custDash>
                <a:ds d="200000" sp="200000"/>
              </a:custDash>
              <a:miter lim="400000"/>
            </a:ln>
          </a:insideH>
          <a:insideV>
            <a:ln w="3175" cap="flat">
              <a:solidFill>
                <a:srgbClr val="000000"/>
              </a:solidFill>
              <a:prstDash val="solid"/>
              <a:miter lim="400000"/>
            </a:ln>
          </a:insideV>
        </a:tcBdr>
        <a:fill>
          <a:noFill/>
        </a:fill>
      </a:tcStyle>
    </a:firstCol>
    <a:lastRow>
      <a:tcTxStyle b="on" i="off">
        <a:fontRef idx="minor">
          <a:srgbClr val="000000"/>
        </a:fontRef>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000000"/>
              </a:solidFill>
              <a:prstDash val="solid"/>
              <a:miter lim="400000"/>
            </a:ln>
          </a:top>
          <a:bottom>
            <a:ln w="3175" cap="flat">
              <a:solidFill>
                <a:srgbClr val="6C6C6C"/>
              </a:solidFill>
              <a:prstDash val="solid"/>
              <a:miter lim="400000"/>
            </a:ln>
          </a:bottom>
          <a:insideH>
            <a:ln w="3175" cap="flat">
              <a:solidFill>
                <a:srgbClr val="000000"/>
              </a:solidFill>
              <a:custDash>
                <a:ds d="200000" sp="200000"/>
              </a:custDash>
              <a:miter lim="400000"/>
            </a:ln>
          </a:insideH>
          <a:insideV>
            <a:ln w="3175" cap="flat">
              <a:solidFill>
                <a:srgbClr val="000000"/>
              </a:solidFill>
              <a:prstDash val="solid"/>
              <a:miter lim="400000"/>
            </a:ln>
          </a:insideV>
        </a:tcBdr>
        <a:fill>
          <a:noFill/>
        </a:fill>
      </a:tcStyle>
    </a:lastRow>
    <a:firstRow>
      <a:tcTxStyle b="on" i="off">
        <a:fontRef idx="minor">
          <a:srgbClr val="000000"/>
        </a:fontRef>
        <a:srgbClr val="000000"/>
      </a:tcTxStyle>
      <a:tcStyle>
        <a:tcBdr>
          <a:left>
            <a:ln w="3175" cap="flat">
              <a:solidFill>
                <a:srgbClr val="000000"/>
              </a:solidFill>
              <a:prstDash val="solid"/>
              <a:miter lim="400000"/>
            </a:ln>
          </a:left>
          <a:right>
            <a:ln w="3175" cap="flat">
              <a:solidFill>
                <a:srgbClr val="000000"/>
              </a:solidFill>
              <a:prstDash val="solid"/>
              <a:miter lim="400000"/>
            </a:ln>
          </a:right>
          <a:top>
            <a:ln w="3175" cap="flat">
              <a:solidFill>
                <a:srgbClr val="6C6C6C"/>
              </a:solidFill>
              <a:prstDash val="solid"/>
              <a:miter lim="400000"/>
            </a:ln>
          </a:top>
          <a:bottom>
            <a:ln w="3175" cap="flat">
              <a:solidFill>
                <a:srgbClr val="000000"/>
              </a:solidFill>
              <a:prstDash val="solid"/>
              <a:miter lim="400000"/>
            </a:ln>
          </a:bottom>
          <a:insideH>
            <a:ln w="3175" cap="flat">
              <a:solidFill>
                <a:srgbClr val="000000"/>
              </a:solidFill>
              <a:prstDash val="solid"/>
              <a:miter lim="400000"/>
            </a:ln>
          </a:insideH>
          <a:insideV>
            <a:ln w="3175"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48" name="Shape 148"/>
          <p:cNvSpPr/>
          <p:nvPr>
            <p:ph type="sldImg"/>
          </p:nvPr>
        </p:nvSpPr>
        <p:spPr>
          <a:xfrm>
            <a:off x="1143000" y="685800"/>
            <a:ext cx="4572000" cy="3429000"/>
          </a:xfrm>
          <a:prstGeom prst="rect">
            <a:avLst/>
          </a:prstGeom>
        </p:spPr>
        <p:txBody>
          <a:bodyPr/>
          <a:lstStyle/>
          <a:p>
            <a:pPr/>
          </a:p>
        </p:txBody>
      </p:sp>
      <p:sp>
        <p:nvSpPr>
          <p:cNvPr id="149" name="Shape 14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标题">
    <p:spTree>
      <p:nvGrpSpPr>
        <p:cNvPr id="1" name=""/>
        <p:cNvGrpSpPr/>
        <p:nvPr/>
      </p:nvGrpSpPr>
      <p:grpSpPr>
        <a:xfrm>
          <a:off x="0" y="0"/>
          <a:ext cx="0" cy="0"/>
          <a:chOff x="0" y="0"/>
          <a:chExt cx="0" cy="0"/>
        </a:xfrm>
      </p:grpSpPr>
      <p:sp>
        <p:nvSpPr>
          <p:cNvPr id="11" name="作者和日期"/>
          <p:cNvSpPr txBox="1"/>
          <p:nvPr>
            <p:ph type="body" sz="quarter" idx="21" hasCustomPrompt="1"/>
          </p:nvPr>
        </p:nvSpPr>
        <p:spPr>
          <a:xfrm>
            <a:off x="541722" y="5952871"/>
            <a:ext cx="9580058" cy="277744"/>
          </a:xfrm>
          <a:prstGeom prst="rect">
            <a:avLst/>
          </a:prstGeom>
        </p:spPr>
        <p:txBody>
          <a:bodyPr lIns="19935" tIns="19935" rIns="19935" bIns="19935"/>
          <a:lstStyle>
            <a:lvl1pPr defTabSz="385921">
              <a:defRPr sz="1360"/>
            </a:lvl1pPr>
          </a:lstStyle>
          <a:p>
            <a:pPr/>
            <a:r>
              <a:t>作者和日期</a:t>
            </a:r>
          </a:p>
        </p:txBody>
      </p:sp>
      <p:sp>
        <p:nvSpPr>
          <p:cNvPr id="12" name="演示文稿标题"/>
          <p:cNvSpPr txBox="1"/>
          <p:nvPr>
            <p:ph type="title" hasCustomPrompt="1"/>
          </p:nvPr>
        </p:nvSpPr>
        <p:spPr>
          <a:prstGeom prst="rect">
            <a:avLst/>
          </a:prstGeom>
        </p:spPr>
        <p:txBody>
          <a:bodyPr/>
          <a:lstStyle/>
          <a:p>
            <a:pPr/>
            <a:r>
              <a:t>演示文稿标题</a:t>
            </a:r>
          </a:p>
        </p:txBody>
      </p:sp>
      <p:sp>
        <p:nvSpPr>
          <p:cNvPr id="13" name="正文级别 1…"/>
          <p:cNvSpPr txBox="1"/>
          <p:nvPr>
            <p:ph type="body" sz="quarter" idx="1" hasCustomPrompt="1"/>
          </p:nvPr>
        </p:nvSpPr>
        <p:spPr>
          <a:prstGeom prst="rect">
            <a:avLst/>
          </a:prstGeom>
        </p:spPr>
        <p:txBody>
          <a:bodyPr/>
          <a:lstStyle/>
          <a:p>
            <a:pPr/>
            <a:r>
              <a:t>演示文稿副标题</a:t>
            </a:r>
          </a:p>
          <a:p>
            <a:pPr lvl="1"/>
            <a:r>
              <a:t/>
            </a:r>
          </a:p>
          <a:p>
            <a:pPr lvl="2"/>
            <a:r>
              <a:t/>
            </a:r>
          </a:p>
          <a:p>
            <a:pPr lvl="3"/>
            <a:r>
              <a:t/>
            </a:r>
          </a:p>
          <a:p>
            <a:pPr lvl="4"/>
            <a:r>
              <a:t/>
            </a:r>
          </a:p>
        </p:txBody>
      </p:sp>
      <p:sp>
        <p:nvSpPr>
          <p:cNvPr id="14" name="幻灯片编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标题与照片">
    <p:spTree>
      <p:nvGrpSpPr>
        <p:cNvPr id="1" name=""/>
        <p:cNvGrpSpPr/>
        <p:nvPr/>
      </p:nvGrpSpPr>
      <p:grpSpPr>
        <a:xfrm>
          <a:off x="0" y="0"/>
          <a:ext cx="0" cy="0"/>
          <a:chOff x="0" y="0"/>
          <a:chExt cx="0" cy="0"/>
        </a:xfrm>
      </p:grpSpPr>
      <p:sp>
        <p:nvSpPr>
          <p:cNvPr id="21" name="666699290_02_crop_3159x1892.jpg"/>
          <p:cNvSpPr/>
          <p:nvPr>
            <p:ph type="pic" idx="21"/>
          </p:nvPr>
        </p:nvSpPr>
        <p:spPr>
          <a:xfrm>
            <a:off x="-486023" y="216757"/>
            <a:ext cx="11662197" cy="6984766"/>
          </a:xfrm>
          <a:prstGeom prst="rect">
            <a:avLst/>
          </a:prstGeom>
        </p:spPr>
        <p:txBody>
          <a:bodyPr lIns="91439" tIns="45719" rIns="91439" bIns="45719">
            <a:noAutofit/>
          </a:bodyPr>
          <a:lstStyle/>
          <a:p>
            <a:pPr/>
          </a:p>
        </p:txBody>
      </p:sp>
      <p:sp>
        <p:nvSpPr>
          <p:cNvPr id="22" name="演示文稿标题"/>
          <p:cNvSpPr txBox="1"/>
          <p:nvPr>
            <p:ph type="title" hasCustomPrompt="1"/>
          </p:nvPr>
        </p:nvSpPr>
        <p:spPr>
          <a:xfrm>
            <a:off x="543971" y="3888189"/>
            <a:ext cx="9580058" cy="2026765"/>
          </a:xfrm>
          <a:prstGeom prst="rect">
            <a:avLst/>
          </a:prstGeom>
        </p:spPr>
        <p:txBody>
          <a:bodyPr/>
          <a:lstStyle/>
          <a:p>
            <a:pPr/>
            <a:r>
              <a:t>演示文稿标题</a:t>
            </a:r>
          </a:p>
        </p:txBody>
      </p:sp>
      <p:sp>
        <p:nvSpPr>
          <p:cNvPr id="23" name="作者和日期"/>
          <p:cNvSpPr txBox="1"/>
          <p:nvPr>
            <p:ph type="body" sz="quarter" idx="22" hasCustomPrompt="1"/>
          </p:nvPr>
        </p:nvSpPr>
        <p:spPr>
          <a:xfrm>
            <a:off x="544490" y="1263904"/>
            <a:ext cx="9579021" cy="277744"/>
          </a:xfrm>
          <a:prstGeom prst="rect">
            <a:avLst/>
          </a:prstGeom>
        </p:spPr>
        <p:txBody>
          <a:bodyPr lIns="19935" tIns="19935" rIns="19935" bIns="19935"/>
          <a:lstStyle>
            <a:lvl1pPr defTabSz="385921">
              <a:defRPr sz="1360"/>
            </a:lvl1pPr>
          </a:lstStyle>
          <a:p>
            <a:pPr/>
            <a:r>
              <a:t>作者和日期</a:t>
            </a:r>
          </a:p>
        </p:txBody>
      </p:sp>
      <p:sp>
        <p:nvSpPr>
          <p:cNvPr id="24" name="正文级别 1…"/>
          <p:cNvSpPr txBox="1"/>
          <p:nvPr>
            <p:ph type="body" sz="quarter" idx="1" hasCustomPrompt="1"/>
          </p:nvPr>
        </p:nvSpPr>
        <p:spPr>
          <a:xfrm>
            <a:off x="543971" y="5843884"/>
            <a:ext cx="9580058" cy="487027"/>
          </a:xfrm>
          <a:prstGeom prst="rect">
            <a:avLst/>
          </a:prstGeom>
        </p:spPr>
        <p:txBody>
          <a:bodyPr/>
          <a:lstStyle/>
          <a:p>
            <a:pPr/>
            <a:r>
              <a:t>演示文稿副标题</a:t>
            </a:r>
          </a:p>
          <a:p>
            <a:pPr lvl="1"/>
            <a:r>
              <a:t/>
            </a:r>
          </a:p>
          <a:p>
            <a:pPr lvl="2"/>
            <a:r>
              <a:t/>
            </a:r>
          </a:p>
          <a:p>
            <a:pPr lvl="3"/>
            <a:r>
              <a:t/>
            </a:r>
          </a:p>
          <a:p>
            <a:pPr lvl="4"/>
            <a:r>
              <a:t/>
            </a:r>
          </a:p>
        </p:txBody>
      </p:sp>
      <p:sp>
        <p:nvSpPr>
          <p:cNvPr id="25" name="幻灯片编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标题与照片（备选）">
    <p:spTree>
      <p:nvGrpSpPr>
        <p:cNvPr id="1" name=""/>
        <p:cNvGrpSpPr/>
        <p:nvPr/>
      </p:nvGrpSpPr>
      <p:grpSpPr>
        <a:xfrm>
          <a:off x="0" y="0"/>
          <a:ext cx="0" cy="0"/>
          <a:chOff x="0" y="0"/>
          <a:chExt cx="0" cy="0"/>
        </a:xfrm>
      </p:grpSpPr>
      <p:sp>
        <p:nvSpPr>
          <p:cNvPr id="32" name="910457886_1434x1669.jpg"/>
          <p:cNvSpPr/>
          <p:nvPr>
            <p:ph type="pic" idx="21"/>
          </p:nvPr>
        </p:nvSpPr>
        <p:spPr>
          <a:xfrm>
            <a:off x="4802389" y="692991"/>
            <a:ext cx="5295537" cy="6163356"/>
          </a:xfrm>
          <a:prstGeom prst="rect">
            <a:avLst/>
          </a:prstGeom>
        </p:spPr>
        <p:txBody>
          <a:bodyPr lIns="91439" tIns="45719" rIns="91439" bIns="45719">
            <a:noAutofit/>
          </a:bodyPr>
          <a:lstStyle/>
          <a:p>
            <a:pPr/>
          </a:p>
        </p:txBody>
      </p:sp>
      <p:sp>
        <p:nvSpPr>
          <p:cNvPr id="33" name="幻灯片标题"/>
          <p:cNvSpPr txBox="1"/>
          <p:nvPr>
            <p:ph type="title" hasCustomPrompt="1"/>
          </p:nvPr>
        </p:nvSpPr>
        <p:spPr>
          <a:xfrm>
            <a:off x="543971" y="1335353"/>
            <a:ext cx="4263957" cy="2564860"/>
          </a:xfrm>
          <a:prstGeom prst="rect">
            <a:avLst/>
          </a:prstGeom>
        </p:spPr>
        <p:txBody>
          <a:bodyPr/>
          <a:lstStyle>
            <a:lvl1pPr>
              <a:defRPr spc="-88" sz="4400"/>
            </a:lvl1pPr>
          </a:lstStyle>
          <a:p>
            <a:pPr/>
            <a:r>
              <a:t>幻灯片标题</a:t>
            </a:r>
          </a:p>
        </p:txBody>
      </p:sp>
      <p:sp>
        <p:nvSpPr>
          <p:cNvPr id="34" name="正文级别 1…"/>
          <p:cNvSpPr txBox="1"/>
          <p:nvPr>
            <p:ph type="body" sz="quarter" idx="1" hasCustomPrompt="1"/>
          </p:nvPr>
        </p:nvSpPr>
        <p:spPr>
          <a:xfrm>
            <a:off x="543971" y="3860229"/>
            <a:ext cx="4263957" cy="2348218"/>
          </a:xfrm>
          <a:prstGeom prst="rect">
            <a:avLst/>
          </a:prstGeom>
        </p:spPr>
        <p:txBody>
          <a:bodyPr/>
          <a:lstStyle/>
          <a:p>
            <a:pPr/>
            <a:r>
              <a:t>幻灯片副标题</a:t>
            </a:r>
          </a:p>
          <a:p>
            <a:pPr lvl="1"/>
            <a:r>
              <a:t/>
            </a:r>
          </a:p>
          <a:p>
            <a:pPr lvl="2"/>
            <a:r>
              <a:t/>
            </a:r>
          </a:p>
          <a:p>
            <a:pPr lvl="3"/>
            <a:r>
              <a:t/>
            </a:r>
          </a:p>
          <a:p>
            <a:pPr lvl="4"/>
            <a:r>
              <a:t/>
            </a:r>
          </a:p>
        </p:txBody>
      </p:sp>
      <p:sp>
        <p:nvSpPr>
          <p:cNvPr id="35" name="幻灯片编号"/>
          <p:cNvSpPr txBox="1"/>
          <p:nvPr>
            <p:ph type="sldNum" sz="quarter" idx="2"/>
          </p:nvPr>
        </p:nvSpPr>
        <p:spPr>
          <a:xfrm>
            <a:off x="5246285" y="6482053"/>
            <a:ext cx="169981" cy="168457"/>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标题与项目符号">
    <p:spTree>
      <p:nvGrpSpPr>
        <p:cNvPr id="1" name=""/>
        <p:cNvGrpSpPr/>
        <p:nvPr/>
      </p:nvGrpSpPr>
      <p:grpSpPr>
        <a:xfrm>
          <a:off x="0" y="0"/>
          <a:ext cx="0" cy="0"/>
          <a:chOff x="0" y="0"/>
          <a:chExt cx="0" cy="0"/>
        </a:xfrm>
      </p:grpSpPr>
      <p:sp>
        <p:nvSpPr>
          <p:cNvPr id="42" name="幻灯片标题"/>
          <p:cNvSpPr txBox="1"/>
          <p:nvPr>
            <p:ph type="title" hasCustomPrompt="1"/>
          </p:nvPr>
        </p:nvSpPr>
        <p:spPr>
          <a:xfrm>
            <a:off x="543971" y="1252289"/>
            <a:ext cx="9580058" cy="624906"/>
          </a:xfrm>
          <a:prstGeom prst="rect">
            <a:avLst/>
          </a:prstGeom>
        </p:spPr>
        <p:txBody>
          <a:bodyPr anchor="t"/>
          <a:lstStyle>
            <a:lvl1pPr>
              <a:defRPr spc="-88" sz="4400"/>
            </a:lvl1pPr>
          </a:lstStyle>
          <a:p>
            <a:pPr/>
            <a:r>
              <a:t>幻灯片标题</a:t>
            </a:r>
          </a:p>
        </p:txBody>
      </p:sp>
      <p:sp>
        <p:nvSpPr>
          <p:cNvPr id="43" name="幻灯片副标题"/>
          <p:cNvSpPr txBox="1"/>
          <p:nvPr>
            <p:ph type="body" sz="quarter" idx="21" hasCustomPrompt="1"/>
          </p:nvPr>
        </p:nvSpPr>
        <p:spPr>
          <a:xfrm>
            <a:off x="543971" y="1816280"/>
            <a:ext cx="9580058" cy="407595"/>
          </a:xfrm>
          <a:prstGeom prst="rect">
            <a:avLst/>
          </a:prstGeom>
        </p:spPr>
        <p:txBody>
          <a:bodyPr lIns="19935" tIns="19935" rIns="19935" bIns="19935"/>
          <a:lstStyle>
            <a:lvl1pPr defTabSz="340518">
              <a:defRPr sz="2100"/>
            </a:lvl1pPr>
          </a:lstStyle>
          <a:p>
            <a:pPr/>
            <a:r>
              <a:t>幻灯片副标题</a:t>
            </a:r>
          </a:p>
        </p:txBody>
      </p:sp>
      <p:sp>
        <p:nvSpPr>
          <p:cNvPr id="44" name="正文级别 1…"/>
          <p:cNvSpPr txBox="1"/>
          <p:nvPr>
            <p:ph type="body" idx="1" hasCustomPrompt="1"/>
          </p:nvPr>
        </p:nvSpPr>
        <p:spPr>
          <a:xfrm>
            <a:off x="543971" y="2634076"/>
            <a:ext cx="9580058" cy="3599885"/>
          </a:xfrm>
          <a:prstGeom prst="rect">
            <a:avLst/>
          </a:prstGeom>
        </p:spPr>
        <p:txBody>
          <a:bodyPr/>
          <a:lstStyle>
            <a:lvl1pPr marL="304800" indent="-304800" defTabSz="1341086">
              <a:lnSpc>
                <a:spcPct val="90000"/>
              </a:lnSpc>
              <a:spcBef>
                <a:spcPts val="2400"/>
              </a:spcBef>
              <a:buSzPct val="123000"/>
              <a:buChar char="•"/>
              <a:defRPr b="0" sz="2400"/>
            </a:lvl1pPr>
            <a:lvl2pPr marL="914400" indent="-304800" defTabSz="1341086">
              <a:lnSpc>
                <a:spcPct val="90000"/>
              </a:lnSpc>
              <a:spcBef>
                <a:spcPts val="2400"/>
              </a:spcBef>
              <a:buSzPct val="123000"/>
              <a:buChar char="•"/>
              <a:defRPr b="0" sz="2400"/>
            </a:lvl2pPr>
            <a:lvl3pPr marL="1524000" indent="-304800" defTabSz="1341086">
              <a:lnSpc>
                <a:spcPct val="90000"/>
              </a:lnSpc>
              <a:spcBef>
                <a:spcPts val="2400"/>
              </a:spcBef>
              <a:buSzPct val="123000"/>
              <a:buChar char="•"/>
              <a:defRPr b="0" sz="2400"/>
            </a:lvl3pPr>
            <a:lvl4pPr marL="2133600" indent="-304800" defTabSz="1341086">
              <a:lnSpc>
                <a:spcPct val="90000"/>
              </a:lnSpc>
              <a:spcBef>
                <a:spcPts val="2400"/>
              </a:spcBef>
              <a:buSzPct val="123000"/>
              <a:buChar char="•"/>
              <a:defRPr b="0" sz="2400"/>
            </a:lvl4pPr>
            <a:lvl5pPr marL="2743200" indent="-304800" defTabSz="1341086">
              <a:lnSpc>
                <a:spcPct val="90000"/>
              </a:lnSpc>
              <a:spcBef>
                <a:spcPts val="2400"/>
              </a:spcBef>
              <a:buSzPct val="123000"/>
              <a:buChar char="•"/>
              <a:defRPr b="0" sz="2400"/>
            </a:lvl5pPr>
          </a:lstStyle>
          <a:p>
            <a:pPr/>
            <a:r>
              <a:t>幻灯片项目符号文本</a:t>
            </a:r>
          </a:p>
          <a:p>
            <a:pPr lvl="1"/>
            <a:r>
              <a:t/>
            </a:r>
          </a:p>
          <a:p>
            <a:pPr lvl="2"/>
            <a:r>
              <a:t/>
            </a:r>
          </a:p>
          <a:p>
            <a:pPr lvl="3"/>
            <a:r>
              <a:t/>
            </a:r>
          </a:p>
          <a:p>
            <a:pPr lvl="4"/>
            <a:r>
              <a:t/>
            </a:r>
          </a:p>
        </p:txBody>
      </p:sp>
      <p:sp>
        <p:nvSpPr>
          <p:cNvPr id="45" name="幻灯片编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项目符号">
    <p:spTree>
      <p:nvGrpSpPr>
        <p:cNvPr id="1" name=""/>
        <p:cNvGrpSpPr/>
        <p:nvPr/>
      </p:nvGrpSpPr>
      <p:grpSpPr>
        <a:xfrm>
          <a:off x="0" y="0"/>
          <a:ext cx="0" cy="0"/>
          <a:chOff x="0" y="0"/>
          <a:chExt cx="0" cy="0"/>
        </a:xfrm>
      </p:grpSpPr>
      <p:sp>
        <p:nvSpPr>
          <p:cNvPr id="52" name="正文级别 1…"/>
          <p:cNvSpPr txBox="1"/>
          <p:nvPr>
            <p:ph type="body" idx="1" hasCustomPrompt="1"/>
          </p:nvPr>
        </p:nvSpPr>
        <p:spPr>
          <a:xfrm>
            <a:off x="543971" y="2634076"/>
            <a:ext cx="9580058" cy="3599885"/>
          </a:xfrm>
          <a:prstGeom prst="rect">
            <a:avLst/>
          </a:prstGeom>
        </p:spPr>
        <p:txBody>
          <a:bodyPr numCol="2" spcCol="479002"/>
          <a:lstStyle>
            <a:lvl1pPr marL="304800" indent="-304800" defTabSz="1341086">
              <a:lnSpc>
                <a:spcPct val="90000"/>
              </a:lnSpc>
              <a:spcBef>
                <a:spcPts val="2400"/>
              </a:spcBef>
              <a:buSzPct val="123000"/>
              <a:buChar char="•"/>
              <a:defRPr b="0" sz="2400"/>
            </a:lvl1pPr>
            <a:lvl2pPr marL="914400" indent="-304800" defTabSz="1341086">
              <a:lnSpc>
                <a:spcPct val="90000"/>
              </a:lnSpc>
              <a:spcBef>
                <a:spcPts val="2400"/>
              </a:spcBef>
              <a:buSzPct val="123000"/>
              <a:buChar char="•"/>
              <a:defRPr b="0" sz="2400"/>
            </a:lvl2pPr>
            <a:lvl3pPr marL="1524000" indent="-304800" defTabSz="1341086">
              <a:lnSpc>
                <a:spcPct val="90000"/>
              </a:lnSpc>
              <a:spcBef>
                <a:spcPts val="2400"/>
              </a:spcBef>
              <a:buSzPct val="123000"/>
              <a:buChar char="•"/>
              <a:defRPr b="0" sz="2400"/>
            </a:lvl3pPr>
            <a:lvl4pPr marL="2133600" indent="-304800" defTabSz="1341086">
              <a:lnSpc>
                <a:spcPct val="90000"/>
              </a:lnSpc>
              <a:spcBef>
                <a:spcPts val="2400"/>
              </a:spcBef>
              <a:buSzPct val="123000"/>
              <a:buChar char="•"/>
              <a:defRPr b="0" sz="2400"/>
            </a:lvl4pPr>
            <a:lvl5pPr marL="2743200" indent="-304800" defTabSz="1341086">
              <a:lnSpc>
                <a:spcPct val="90000"/>
              </a:lnSpc>
              <a:spcBef>
                <a:spcPts val="2400"/>
              </a:spcBef>
              <a:buSzPct val="123000"/>
              <a:buChar char="•"/>
              <a:defRPr b="0" sz="2400"/>
            </a:lvl5pPr>
          </a:lstStyle>
          <a:p>
            <a:pPr/>
            <a:r>
              <a:t>幻灯片项目符号文本</a:t>
            </a:r>
          </a:p>
          <a:p>
            <a:pPr lvl="1"/>
            <a:r>
              <a:t/>
            </a:r>
          </a:p>
          <a:p>
            <a:pPr lvl="2"/>
            <a:r>
              <a:t/>
            </a:r>
          </a:p>
          <a:p>
            <a:pPr lvl="3"/>
            <a:r>
              <a:t/>
            </a:r>
          </a:p>
          <a:p>
            <a:pPr lvl="4"/>
            <a:r>
              <a:t/>
            </a:r>
          </a:p>
        </p:txBody>
      </p:sp>
      <p:sp>
        <p:nvSpPr>
          <p:cNvPr id="53" name="幻灯片编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标题、项目符号与照片">
    <p:spTree>
      <p:nvGrpSpPr>
        <p:cNvPr id="1" name=""/>
        <p:cNvGrpSpPr/>
        <p:nvPr/>
      </p:nvGrpSpPr>
      <p:grpSpPr>
        <a:xfrm>
          <a:off x="0" y="0"/>
          <a:ext cx="0" cy="0"/>
          <a:chOff x="0" y="0"/>
          <a:chExt cx="0" cy="0"/>
        </a:xfrm>
      </p:grpSpPr>
      <p:sp>
        <p:nvSpPr>
          <p:cNvPr id="60" name="幻灯片副标题"/>
          <p:cNvSpPr txBox="1"/>
          <p:nvPr>
            <p:ph type="body" sz="quarter" idx="21" hasCustomPrompt="1"/>
          </p:nvPr>
        </p:nvSpPr>
        <p:spPr>
          <a:xfrm>
            <a:off x="543971" y="1816280"/>
            <a:ext cx="4263957" cy="407595"/>
          </a:xfrm>
          <a:prstGeom prst="rect">
            <a:avLst/>
          </a:prstGeom>
        </p:spPr>
        <p:txBody>
          <a:bodyPr lIns="19935" tIns="19935" rIns="19935" bIns="19935"/>
          <a:lstStyle>
            <a:lvl1pPr defTabSz="340518">
              <a:defRPr sz="2100"/>
            </a:lvl1pPr>
          </a:lstStyle>
          <a:p>
            <a:pPr/>
            <a:r>
              <a:t>幻灯片副标题</a:t>
            </a:r>
          </a:p>
        </p:txBody>
      </p:sp>
      <p:sp>
        <p:nvSpPr>
          <p:cNvPr id="61" name="正文级别 1…"/>
          <p:cNvSpPr txBox="1"/>
          <p:nvPr>
            <p:ph type="body" sz="quarter" idx="1" hasCustomPrompt="1"/>
          </p:nvPr>
        </p:nvSpPr>
        <p:spPr>
          <a:xfrm>
            <a:off x="543971" y="2634076"/>
            <a:ext cx="4263957" cy="3600155"/>
          </a:xfrm>
          <a:prstGeom prst="rect">
            <a:avLst/>
          </a:prstGeom>
        </p:spPr>
        <p:txBody>
          <a:bodyPr/>
          <a:lstStyle>
            <a:lvl1pPr marL="304800" indent="-304800" defTabSz="1341086">
              <a:lnSpc>
                <a:spcPct val="90000"/>
              </a:lnSpc>
              <a:spcBef>
                <a:spcPts val="2400"/>
              </a:spcBef>
              <a:buSzPct val="123000"/>
              <a:buChar char="•"/>
              <a:defRPr b="0" sz="2400"/>
            </a:lvl1pPr>
            <a:lvl2pPr marL="914400" indent="-304800" defTabSz="1341086">
              <a:lnSpc>
                <a:spcPct val="90000"/>
              </a:lnSpc>
              <a:spcBef>
                <a:spcPts val="2400"/>
              </a:spcBef>
              <a:buSzPct val="123000"/>
              <a:buChar char="•"/>
              <a:defRPr b="0" sz="2400"/>
            </a:lvl2pPr>
            <a:lvl3pPr marL="1524000" indent="-304800" defTabSz="1341086">
              <a:lnSpc>
                <a:spcPct val="90000"/>
              </a:lnSpc>
              <a:spcBef>
                <a:spcPts val="2400"/>
              </a:spcBef>
              <a:buSzPct val="123000"/>
              <a:buChar char="•"/>
              <a:defRPr b="0" sz="2400"/>
            </a:lvl3pPr>
            <a:lvl4pPr marL="2133600" indent="-304800" defTabSz="1341086">
              <a:lnSpc>
                <a:spcPct val="90000"/>
              </a:lnSpc>
              <a:spcBef>
                <a:spcPts val="2400"/>
              </a:spcBef>
              <a:buSzPct val="123000"/>
              <a:buChar char="•"/>
              <a:defRPr b="0" sz="2400"/>
            </a:lvl4pPr>
            <a:lvl5pPr marL="2743200" indent="-304800" defTabSz="1341086">
              <a:lnSpc>
                <a:spcPct val="90000"/>
              </a:lnSpc>
              <a:spcBef>
                <a:spcPts val="2400"/>
              </a:spcBef>
              <a:buSzPct val="123000"/>
              <a:buChar char="•"/>
              <a:defRPr b="0" sz="2400"/>
            </a:lvl5pPr>
          </a:lstStyle>
          <a:p>
            <a:pPr/>
            <a:r>
              <a:t>幻灯片项目符号文本</a:t>
            </a:r>
          </a:p>
          <a:p>
            <a:pPr lvl="1"/>
            <a:r>
              <a:t/>
            </a:r>
          </a:p>
          <a:p>
            <a:pPr lvl="2"/>
            <a:r>
              <a:t/>
            </a:r>
          </a:p>
          <a:p>
            <a:pPr lvl="3"/>
            <a:r>
              <a:t/>
            </a:r>
          </a:p>
          <a:p>
            <a:pPr lvl="4"/>
            <a:r>
              <a:t/>
            </a:r>
          </a:p>
        </p:txBody>
      </p:sp>
      <p:sp>
        <p:nvSpPr>
          <p:cNvPr id="62" name="660384004_1290x1720.jpg"/>
          <p:cNvSpPr/>
          <p:nvPr>
            <p:ph type="pic" sz="half" idx="22"/>
          </p:nvPr>
        </p:nvSpPr>
        <p:spPr>
          <a:xfrm>
            <a:off x="5334000" y="604012"/>
            <a:ext cx="4760105" cy="6346808"/>
          </a:xfrm>
          <a:prstGeom prst="rect">
            <a:avLst/>
          </a:prstGeom>
        </p:spPr>
        <p:txBody>
          <a:bodyPr lIns="91439" tIns="45719" rIns="91439" bIns="45719">
            <a:noAutofit/>
          </a:bodyPr>
          <a:lstStyle/>
          <a:p>
            <a:pPr/>
          </a:p>
        </p:txBody>
      </p:sp>
      <p:sp>
        <p:nvSpPr>
          <p:cNvPr id="63" name="幻灯片标题"/>
          <p:cNvSpPr txBox="1"/>
          <p:nvPr>
            <p:ph type="title" hasCustomPrompt="1"/>
          </p:nvPr>
        </p:nvSpPr>
        <p:spPr>
          <a:xfrm>
            <a:off x="543971" y="1252289"/>
            <a:ext cx="4263957" cy="625751"/>
          </a:xfrm>
          <a:prstGeom prst="rect">
            <a:avLst/>
          </a:prstGeom>
        </p:spPr>
        <p:txBody>
          <a:bodyPr anchor="t"/>
          <a:lstStyle>
            <a:lvl1pPr>
              <a:defRPr spc="-88" sz="4400"/>
            </a:lvl1pPr>
          </a:lstStyle>
          <a:p>
            <a:pPr/>
            <a:r>
              <a:t>幻灯片标题</a:t>
            </a:r>
          </a:p>
        </p:txBody>
      </p:sp>
      <p:sp>
        <p:nvSpPr>
          <p:cNvPr id="64" name="幻灯片编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节">
    <p:spTree>
      <p:nvGrpSpPr>
        <p:cNvPr id="1" name=""/>
        <p:cNvGrpSpPr/>
        <p:nvPr/>
      </p:nvGrpSpPr>
      <p:grpSpPr>
        <a:xfrm>
          <a:off x="0" y="0"/>
          <a:ext cx="0" cy="0"/>
          <a:chOff x="0" y="0"/>
          <a:chExt cx="0" cy="0"/>
        </a:xfrm>
      </p:grpSpPr>
      <p:sp>
        <p:nvSpPr>
          <p:cNvPr id="71" name="章节标题"/>
          <p:cNvSpPr txBox="1"/>
          <p:nvPr>
            <p:ph type="title" hasCustomPrompt="1"/>
          </p:nvPr>
        </p:nvSpPr>
        <p:spPr>
          <a:xfrm>
            <a:off x="543970" y="2758518"/>
            <a:ext cx="9580059" cy="2026764"/>
          </a:xfrm>
          <a:prstGeom prst="rect">
            <a:avLst/>
          </a:prstGeom>
        </p:spPr>
        <p:txBody>
          <a:bodyPr anchor="ctr"/>
          <a:lstStyle>
            <a:lvl1pPr>
              <a:defRPr b="0">
                <a:latin typeface="Helvetica Neue Medium"/>
                <a:ea typeface="Helvetica Neue Medium"/>
                <a:cs typeface="Helvetica Neue Medium"/>
                <a:sym typeface="Helvetica Neue Medium"/>
              </a:defRPr>
            </a:lvl1pPr>
          </a:lstStyle>
          <a:p>
            <a:pPr/>
            <a:r>
              <a:t>章节标题</a:t>
            </a:r>
          </a:p>
        </p:txBody>
      </p:sp>
      <p:sp>
        <p:nvSpPr>
          <p:cNvPr id="72" name="幻灯片编号"/>
          <p:cNvSpPr txBox="1"/>
          <p:nvPr>
            <p:ph type="sldNum" sz="quarter" idx="2"/>
          </p:nvPr>
        </p:nvSpPr>
        <p:spPr>
          <a:xfrm>
            <a:off x="5246285" y="6482053"/>
            <a:ext cx="169981" cy="168457"/>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仅标题">
    <p:spTree>
      <p:nvGrpSpPr>
        <p:cNvPr id="1" name=""/>
        <p:cNvGrpSpPr/>
        <p:nvPr/>
      </p:nvGrpSpPr>
      <p:grpSpPr>
        <a:xfrm>
          <a:off x="0" y="0"/>
          <a:ext cx="0" cy="0"/>
          <a:chOff x="0" y="0"/>
          <a:chExt cx="0" cy="0"/>
        </a:xfrm>
      </p:grpSpPr>
      <p:sp>
        <p:nvSpPr>
          <p:cNvPr id="79" name="幻灯片标题"/>
          <p:cNvSpPr txBox="1"/>
          <p:nvPr>
            <p:ph type="title" hasCustomPrompt="1"/>
          </p:nvPr>
        </p:nvSpPr>
        <p:spPr>
          <a:xfrm>
            <a:off x="543971" y="1252289"/>
            <a:ext cx="9580058" cy="625685"/>
          </a:xfrm>
          <a:prstGeom prst="rect">
            <a:avLst/>
          </a:prstGeom>
        </p:spPr>
        <p:txBody>
          <a:bodyPr anchor="t"/>
          <a:lstStyle>
            <a:lvl1pPr>
              <a:defRPr spc="-88" sz="4400"/>
            </a:lvl1pPr>
          </a:lstStyle>
          <a:p>
            <a:pPr/>
            <a:r>
              <a:t>幻灯片标题</a:t>
            </a:r>
          </a:p>
        </p:txBody>
      </p:sp>
      <p:sp>
        <p:nvSpPr>
          <p:cNvPr id="80" name="幻灯片副标题"/>
          <p:cNvSpPr txBox="1"/>
          <p:nvPr>
            <p:ph type="body" sz="quarter" idx="21" hasCustomPrompt="1"/>
          </p:nvPr>
        </p:nvSpPr>
        <p:spPr>
          <a:xfrm>
            <a:off x="543971" y="1816280"/>
            <a:ext cx="9580058" cy="407595"/>
          </a:xfrm>
          <a:prstGeom prst="rect">
            <a:avLst/>
          </a:prstGeom>
        </p:spPr>
        <p:txBody>
          <a:bodyPr lIns="19935" tIns="19935" rIns="19935" bIns="19935"/>
          <a:lstStyle>
            <a:lvl1pPr defTabSz="340518">
              <a:defRPr sz="2100"/>
            </a:lvl1pPr>
          </a:lstStyle>
          <a:p>
            <a:pPr/>
            <a:r>
              <a:t>幻灯片副标题</a:t>
            </a:r>
          </a:p>
        </p:txBody>
      </p:sp>
      <p:sp>
        <p:nvSpPr>
          <p:cNvPr id="81" name="幻灯片编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议程">
    <p:spTree>
      <p:nvGrpSpPr>
        <p:cNvPr id="1" name=""/>
        <p:cNvGrpSpPr/>
        <p:nvPr/>
      </p:nvGrpSpPr>
      <p:grpSpPr>
        <a:xfrm>
          <a:off x="0" y="0"/>
          <a:ext cx="0" cy="0"/>
          <a:chOff x="0" y="0"/>
          <a:chExt cx="0" cy="0"/>
        </a:xfrm>
      </p:grpSpPr>
      <p:sp>
        <p:nvSpPr>
          <p:cNvPr id="88" name="议程标题"/>
          <p:cNvSpPr txBox="1"/>
          <p:nvPr>
            <p:ph type="title" hasCustomPrompt="1"/>
          </p:nvPr>
        </p:nvSpPr>
        <p:spPr>
          <a:xfrm>
            <a:off x="543971" y="1252289"/>
            <a:ext cx="9580058" cy="625751"/>
          </a:xfrm>
          <a:prstGeom prst="rect">
            <a:avLst/>
          </a:prstGeom>
        </p:spPr>
        <p:txBody>
          <a:bodyPr anchor="t"/>
          <a:lstStyle>
            <a:lvl1pPr>
              <a:defRPr spc="-88" sz="4400"/>
            </a:lvl1pPr>
          </a:lstStyle>
          <a:p>
            <a:pPr/>
            <a:r>
              <a:t>议程标题</a:t>
            </a:r>
          </a:p>
        </p:txBody>
      </p:sp>
      <p:sp>
        <p:nvSpPr>
          <p:cNvPr id="89" name="议程副标题"/>
          <p:cNvSpPr txBox="1"/>
          <p:nvPr>
            <p:ph type="body" sz="quarter" idx="21" hasCustomPrompt="1"/>
          </p:nvPr>
        </p:nvSpPr>
        <p:spPr>
          <a:xfrm>
            <a:off x="543971" y="1816280"/>
            <a:ext cx="9580058" cy="407595"/>
          </a:xfrm>
          <a:prstGeom prst="rect">
            <a:avLst/>
          </a:prstGeom>
        </p:spPr>
        <p:txBody>
          <a:bodyPr lIns="19935" tIns="19935" rIns="19935" bIns="19935"/>
          <a:lstStyle>
            <a:lvl1pPr defTabSz="340518">
              <a:defRPr sz="2100"/>
            </a:lvl1pPr>
          </a:lstStyle>
          <a:p>
            <a:pPr/>
            <a:r>
              <a:t>议程副标题</a:t>
            </a:r>
          </a:p>
        </p:txBody>
      </p:sp>
      <p:sp>
        <p:nvSpPr>
          <p:cNvPr id="90" name="正文级别 1…"/>
          <p:cNvSpPr txBox="1"/>
          <p:nvPr>
            <p:ph type="body" idx="1" hasCustomPrompt="1"/>
          </p:nvPr>
        </p:nvSpPr>
        <p:spPr>
          <a:xfrm>
            <a:off x="543971" y="2634076"/>
            <a:ext cx="9580058" cy="3599885"/>
          </a:xfrm>
          <a:prstGeom prst="rect">
            <a:avLst/>
          </a:prstGeom>
        </p:spPr>
        <p:txBody>
          <a:bodyPr/>
          <a:lstStyle>
            <a:lvl1pPr>
              <a:spcBef>
                <a:spcPts val="900"/>
              </a:spcBef>
              <a:defRPr b="0" spc="-28"/>
            </a:lvl1pPr>
            <a:lvl2pPr>
              <a:spcBef>
                <a:spcPts val="900"/>
              </a:spcBef>
              <a:defRPr b="0" spc="-28"/>
            </a:lvl2pPr>
            <a:lvl3pPr>
              <a:spcBef>
                <a:spcPts val="900"/>
              </a:spcBef>
              <a:defRPr b="0" spc="-28"/>
            </a:lvl3pPr>
            <a:lvl4pPr>
              <a:spcBef>
                <a:spcPts val="900"/>
              </a:spcBef>
              <a:defRPr b="0" spc="-28"/>
            </a:lvl4pPr>
            <a:lvl5pPr>
              <a:spcBef>
                <a:spcPts val="900"/>
              </a:spcBef>
              <a:defRPr b="0" spc="-28"/>
            </a:lvl5pPr>
          </a:lstStyle>
          <a:p>
            <a:pPr/>
            <a:r>
              <a:t>议程主题</a:t>
            </a:r>
          </a:p>
          <a:p>
            <a:pPr lvl="1"/>
            <a:r>
              <a:t/>
            </a:r>
          </a:p>
          <a:p>
            <a:pPr lvl="2"/>
            <a:r>
              <a:t/>
            </a:r>
          </a:p>
          <a:p>
            <a:pPr lvl="3"/>
            <a:r>
              <a:t/>
            </a:r>
          </a:p>
          <a:p>
            <a:pPr lvl="4"/>
            <a:r>
              <a:t/>
            </a:r>
          </a:p>
        </p:txBody>
      </p:sp>
      <p:sp>
        <p:nvSpPr>
          <p:cNvPr id="91" name="幻灯片编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说明">
    <p:spTree>
      <p:nvGrpSpPr>
        <p:cNvPr id="1" name=""/>
        <p:cNvGrpSpPr/>
        <p:nvPr/>
      </p:nvGrpSpPr>
      <p:grpSpPr>
        <a:xfrm>
          <a:off x="0" y="0"/>
          <a:ext cx="0" cy="0"/>
          <a:chOff x="0" y="0"/>
          <a:chExt cx="0" cy="0"/>
        </a:xfrm>
      </p:grpSpPr>
      <p:sp>
        <p:nvSpPr>
          <p:cNvPr id="98" name="正文级别 1…"/>
          <p:cNvSpPr txBox="1"/>
          <p:nvPr>
            <p:ph type="body" sz="half" idx="1" hasCustomPrompt="1"/>
          </p:nvPr>
        </p:nvSpPr>
        <p:spPr>
          <a:xfrm>
            <a:off x="543971" y="2927237"/>
            <a:ext cx="9580058" cy="1689325"/>
          </a:xfrm>
          <a:prstGeom prst="rect">
            <a:avLst/>
          </a:prstGeom>
        </p:spPr>
        <p:txBody>
          <a:bodyPr anchor="ctr"/>
          <a:lstStyle>
            <a:lvl1pPr algn="ctr" defTabSz="1341086">
              <a:lnSpc>
                <a:spcPct val="80000"/>
              </a:lnSpc>
              <a:defRPr b="0" spc="-124" sz="6200">
                <a:latin typeface="Helvetica Neue Medium"/>
                <a:ea typeface="Helvetica Neue Medium"/>
                <a:cs typeface="Helvetica Neue Medium"/>
                <a:sym typeface="Helvetica Neue Medium"/>
              </a:defRPr>
            </a:lvl1pPr>
            <a:lvl2pPr algn="ctr" defTabSz="1341086">
              <a:lnSpc>
                <a:spcPct val="80000"/>
              </a:lnSpc>
              <a:defRPr b="0" spc="-124" sz="6200">
                <a:latin typeface="Helvetica Neue Medium"/>
                <a:ea typeface="Helvetica Neue Medium"/>
                <a:cs typeface="Helvetica Neue Medium"/>
                <a:sym typeface="Helvetica Neue Medium"/>
              </a:defRPr>
            </a:lvl2pPr>
            <a:lvl3pPr algn="ctr" defTabSz="1341086">
              <a:lnSpc>
                <a:spcPct val="80000"/>
              </a:lnSpc>
              <a:defRPr b="0" spc="-124" sz="6200">
                <a:latin typeface="Helvetica Neue Medium"/>
                <a:ea typeface="Helvetica Neue Medium"/>
                <a:cs typeface="Helvetica Neue Medium"/>
                <a:sym typeface="Helvetica Neue Medium"/>
              </a:defRPr>
            </a:lvl3pPr>
            <a:lvl4pPr algn="ctr" defTabSz="1341086">
              <a:lnSpc>
                <a:spcPct val="80000"/>
              </a:lnSpc>
              <a:defRPr b="0" spc="-124" sz="6200">
                <a:latin typeface="Helvetica Neue Medium"/>
                <a:ea typeface="Helvetica Neue Medium"/>
                <a:cs typeface="Helvetica Neue Medium"/>
                <a:sym typeface="Helvetica Neue Medium"/>
              </a:defRPr>
            </a:lvl4pPr>
            <a:lvl5pPr algn="ctr" defTabSz="1341086">
              <a:lnSpc>
                <a:spcPct val="80000"/>
              </a:lnSpc>
              <a:defRPr b="0" spc="-124" sz="6200">
                <a:latin typeface="Helvetica Neue Medium"/>
                <a:ea typeface="Helvetica Neue Medium"/>
                <a:cs typeface="Helvetica Neue Medium"/>
                <a:sym typeface="Helvetica Neue Medium"/>
              </a:defRPr>
            </a:lvl5pPr>
          </a:lstStyle>
          <a:p>
            <a:pPr/>
            <a:r>
              <a:t>说明</a:t>
            </a:r>
          </a:p>
          <a:p>
            <a:pPr lvl="1"/>
            <a:r>
              <a:t/>
            </a:r>
          </a:p>
          <a:p>
            <a:pPr lvl="2"/>
            <a:r>
              <a:t/>
            </a:r>
          </a:p>
          <a:p>
            <a:pPr lvl="3"/>
            <a:r>
              <a:t/>
            </a:r>
          </a:p>
          <a:p>
            <a:pPr lvl="4"/>
            <a:r>
              <a:t/>
            </a:r>
          </a:p>
        </p:txBody>
      </p:sp>
      <p:sp>
        <p:nvSpPr>
          <p:cNvPr id="99" name="幻灯片编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显著事实">
    <p:spTree>
      <p:nvGrpSpPr>
        <p:cNvPr id="1" name=""/>
        <p:cNvGrpSpPr/>
        <p:nvPr/>
      </p:nvGrpSpPr>
      <p:grpSpPr>
        <a:xfrm>
          <a:off x="0" y="0"/>
          <a:ext cx="0" cy="0"/>
          <a:chOff x="0" y="0"/>
          <a:chExt cx="0" cy="0"/>
        </a:xfrm>
      </p:grpSpPr>
      <p:sp>
        <p:nvSpPr>
          <p:cNvPr id="106" name="正文级别 1…"/>
          <p:cNvSpPr txBox="1"/>
          <p:nvPr>
            <p:ph type="body" sz="half" idx="1" hasCustomPrompt="1"/>
          </p:nvPr>
        </p:nvSpPr>
        <p:spPr>
          <a:xfrm>
            <a:off x="543971" y="1250732"/>
            <a:ext cx="9580058" cy="3157562"/>
          </a:xfrm>
          <a:prstGeom prst="rect">
            <a:avLst/>
          </a:prstGeom>
        </p:spPr>
        <p:txBody>
          <a:bodyPr anchor="b"/>
          <a:lstStyle>
            <a:lvl1pPr algn="ctr" defTabSz="1341086">
              <a:lnSpc>
                <a:spcPct val="80000"/>
              </a:lnSpc>
              <a:defRPr spc="-133" sz="13400"/>
            </a:lvl1pPr>
            <a:lvl2pPr algn="ctr" defTabSz="1341086">
              <a:lnSpc>
                <a:spcPct val="80000"/>
              </a:lnSpc>
              <a:defRPr spc="-133" sz="13400"/>
            </a:lvl2pPr>
            <a:lvl3pPr algn="ctr" defTabSz="1341086">
              <a:lnSpc>
                <a:spcPct val="80000"/>
              </a:lnSpc>
              <a:defRPr spc="-133" sz="13400"/>
            </a:lvl3pPr>
            <a:lvl4pPr algn="ctr" defTabSz="1341086">
              <a:lnSpc>
                <a:spcPct val="80000"/>
              </a:lnSpc>
              <a:defRPr spc="-133" sz="13400"/>
            </a:lvl4pPr>
            <a:lvl5pPr algn="ctr" defTabSz="1341086">
              <a:lnSpc>
                <a:spcPct val="80000"/>
              </a:lnSpc>
              <a:defRPr spc="-133" sz="13400"/>
            </a:lvl5pPr>
          </a:lstStyle>
          <a:p>
            <a:pPr/>
            <a:r>
              <a:t>100%</a:t>
            </a:r>
          </a:p>
          <a:p>
            <a:pPr lvl="1"/>
            <a:r>
              <a:t/>
            </a:r>
          </a:p>
          <a:p>
            <a:pPr lvl="2"/>
            <a:r>
              <a:t/>
            </a:r>
          </a:p>
          <a:p>
            <a:pPr lvl="3"/>
            <a:r>
              <a:t/>
            </a:r>
          </a:p>
          <a:p>
            <a:pPr lvl="4"/>
            <a:r>
              <a:t/>
            </a:r>
          </a:p>
        </p:txBody>
      </p:sp>
      <p:sp>
        <p:nvSpPr>
          <p:cNvPr id="107" name="事实信息"/>
          <p:cNvSpPr txBox="1"/>
          <p:nvPr>
            <p:ph type="body" sz="quarter" idx="21" hasCustomPrompt="1"/>
          </p:nvPr>
        </p:nvSpPr>
        <p:spPr>
          <a:xfrm>
            <a:off x="543971" y="4384167"/>
            <a:ext cx="9580058" cy="407595"/>
          </a:xfrm>
          <a:prstGeom prst="rect">
            <a:avLst/>
          </a:prstGeom>
        </p:spPr>
        <p:txBody>
          <a:bodyPr lIns="19935" tIns="19935" rIns="19935" bIns="19935"/>
          <a:lstStyle>
            <a:lvl1pPr algn="ctr" defTabSz="340518">
              <a:defRPr sz="2100"/>
            </a:lvl1pPr>
          </a:lstStyle>
          <a:p>
            <a:pPr/>
            <a:r>
              <a:t>事实信息</a:t>
            </a:r>
          </a:p>
        </p:txBody>
      </p:sp>
      <p:sp>
        <p:nvSpPr>
          <p:cNvPr id="108" name="幻灯片编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引文">
    <p:spTree>
      <p:nvGrpSpPr>
        <p:cNvPr id="1" name=""/>
        <p:cNvGrpSpPr/>
        <p:nvPr/>
      </p:nvGrpSpPr>
      <p:grpSpPr>
        <a:xfrm>
          <a:off x="0" y="0"/>
          <a:ext cx="0" cy="0"/>
          <a:chOff x="0" y="0"/>
          <a:chExt cx="0" cy="0"/>
        </a:xfrm>
      </p:grpSpPr>
      <p:sp>
        <p:nvSpPr>
          <p:cNvPr id="115" name="属性"/>
          <p:cNvSpPr txBox="1"/>
          <p:nvPr>
            <p:ph type="body" sz="quarter" idx="21" hasCustomPrompt="1"/>
          </p:nvPr>
        </p:nvSpPr>
        <p:spPr>
          <a:xfrm>
            <a:off x="1077467" y="5436431"/>
            <a:ext cx="8807868" cy="277744"/>
          </a:xfrm>
          <a:prstGeom prst="rect">
            <a:avLst/>
          </a:prstGeom>
        </p:spPr>
        <p:txBody>
          <a:bodyPr lIns="19935" tIns="19935" rIns="19935" bIns="19935"/>
          <a:lstStyle>
            <a:lvl1pPr defTabSz="385921">
              <a:defRPr sz="1360"/>
            </a:lvl1pPr>
          </a:lstStyle>
          <a:p>
            <a:pPr/>
            <a:r>
              <a:t>属性</a:t>
            </a:r>
          </a:p>
        </p:txBody>
      </p:sp>
      <p:sp>
        <p:nvSpPr>
          <p:cNvPr id="116" name="正文级别 1…"/>
          <p:cNvSpPr txBox="1"/>
          <p:nvPr>
            <p:ph type="body" sz="quarter" idx="1" hasCustomPrompt="1"/>
          </p:nvPr>
        </p:nvSpPr>
        <p:spPr>
          <a:xfrm>
            <a:off x="782665" y="2935530"/>
            <a:ext cx="9102670" cy="1672740"/>
          </a:xfrm>
          <a:prstGeom prst="rect">
            <a:avLst/>
          </a:prstGeom>
        </p:spPr>
        <p:txBody>
          <a:bodyPr/>
          <a:lstStyle>
            <a:lvl1pPr marL="351407" indent="-258445" defTabSz="1341086">
              <a:lnSpc>
                <a:spcPct val="90000"/>
              </a:lnSpc>
              <a:defRPr b="0" spc="-88" sz="4400">
                <a:latin typeface="Helvetica Neue Medium"/>
                <a:ea typeface="Helvetica Neue Medium"/>
                <a:cs typeface="Helvetica Neue Medium"/>
                <a:sym typeface="Helvetica Neue Medium"/>
              </a:defRPr>
            </a:lvl1pPr>
            <a:lvl2pPr marL="351407" indent="198754" defTabSz="1341086">
              <a:lnSpc>
                <a:spcPct val="90000"/>
              </a:lnSpc>
              <a:defRPr b="0" spc="-88" sz="4400">
                <a:latin typeface="Helvetica Neue Medium"/>
                <a:ea typeface="Helvetica Neue Medium"/>
                <a:cs typeface="Helvetica Neue Medium"/>
                <a:sym typeface="Helvetica Neue Medium"/>
              </a:defRPr>
            </a:lvl2pPr>
            <a:lvl3pPr marL="351407" indent="655954" defTabSz="1341086">
              <a:lnSpc>
                <a:spcPct val="90000"/>
              </a:lnSpc>
              <a:defRPr b="0" spc="-88" sz="4400">
                <a:latin typeface="Helvetica Neue Medium"/>
                <a:ea typeface="Helvetica Neue Medium"/>
                <a:cs typeface="Helvetica Neue Medium"/>
                <a:sym typeface="Helvetica Neue Medium"/>
              </a:defRPr>
            </a:lvl3pPr>
            <a:lvl4pPr marL="351407" indent="1113154" defTabSz="1341086">
              <a:lnSpc>
                <a:spcPct val="90000"/>
              </a:lnSpc>
              <a:defRPr b="0" spc="-88" sz="4400">
                <a:latin typeface="Helvetica Neue Medium"/>
                <a:ea typeface="Helvetica Neue Medium"/>
                <a:cs typeface="Helvetica Neue Medium"/>
                <a:sym typeface="Helvetica Neue Medium"/>
              </a:defRPr>
            </a:lvl4pPr>
            <a:lvl5pPr marL="351407" indent="1570355" defTabSz="1341086">
              <a:lnSpc>
                <a:spcPct val="90000"/>
              </a:lnSpc>
              <a:defRPr b="0" spc="-88" sz="4400">
                <a:latin typeface="Helvetica Neue Medium"/>
                <a:ea typeface="Helvetica Neue Medium"/>
                <a:cs typeface="Helvetica Neue Medium"/>
                <a:sym typeface="Helvetica Neue Medium"/>
              </a:defRPr>
            </a:lvl5pPr>
          </a:lstStyle>
          <a:p>
            <a:pPr/>
            <a:r>
              <a:t>“著名引文”</a:t>
            </a:r>
          </a:p>
          <a:p>
            <a:pPr lvl="1"/>
            <a:r>
              <a:t/>
            </a:r>
          </a:p>
          <a:p>
            <a:pPr lvl="2"/>
            <a:r>
              <a:t/>
            </a:r>
          </a:p>
          <a:p>
            <a:pPr lvl="3"/>
            <a:r>
              <a:t/>
            </a:r>
          </a:p>
          <a:p>
            <a:pPr lvl="4"/>
            <a:r>
              <a:t/>
            </a:r>
          </a:p>
        </p:txBody>
      </p:sp>
      <p:sp>
        <p:nvSpPr>
          <p:cNvPr id="117" name="幻灯片编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照片 - 3 联">
    <p:spTree>
      <p:nvGrpSpPr>
        <p:cNvPr id="1" name=""/>
        <p:cNvGrpSpPr/>
        <p:nvPr/>
      </p:nvGrpSpPr>
      <p:grpSpPr>
        <a:xfrm>
          <a:off x="0" y="0"/>
          <a:ext cx="0" cy="0"/>
          <a:chOff x="0" y="0"/>
          <a:chExt cx="0" cy="0"/>
        </a:xfrm>
      </p:grpSpPr>
      <p:sp>
        <p:nvSpPr>
          <p:cNvPr id="124" name="图像"/>
          <p:cNvSpPr/>
          <p:nvPr>
            <p:ph type="pic" sz="quarter" idx="21"/>
          </p:nvPr>
        </p:nvSpPr>
        <p:spPr>
          <a:xfrm>
            <a:off x="6890067" y="1224601"/>
            <a:ext cx="3243685" cy="2594250"/>
          </a:xfrm>
          <a:prstGeom prst="rect">
            <a:avLst/>
          </a:prstGeom>
        </p:spPr>
        <p:txBody>
          <a:bodyPr lIns="91439" tIns="45719" rIns="91439" bIns="45719">
            <a:noAutofit/>
          </a:bodyPr>
          <a:lstStyle/>
          <a:p>
            <a:pPr/>
          </a:p>
        </p:txBody>
      </p:sp>
      <p:sp>
        <p:nvSpPr>
          <p:cNvPr id="125" name="图像"/>
          <p:cNvSpPr/>
          <p:nvPr>
            <p:ph type="pic" sz="half" idx="22"/>
          </p:nvPr>
        </p:nvSpPr>
        <p:spPr>
          <a:xfrm>
            <a:off x="5904373" y="2516248"/>
            <a:ext cx="4551912" cy="5297867"/>
          </a:xfrm>
          <a:prstGeom prst="rect">
            <a:avLst/>
          </a:prstGeom>
        </p:spPr>
        <p:txBody>
          <a:bodyPr lIns="91439" tIns="45719" rIns="91439" bIns="45719">
            <a:noAutofit/>
          </a:bodyPr>
          <a:lstStyle/>
          <a:p>
            <a:pPr/>
          </a:p>
        </p:txBody>
      </p:sp>
      <p:sp>
        <p:nvSpPr>
          <p:cNvPr id="126" name="图像"/>
          <p:cNvSpPr/>
          <p:nvPr>
            <p:ph type="pic" idx="23"/>
          </p:nvPr>
        </p:nvSpPr>
        <p:spPr>
          <a:xfrm>
            <a:off x="-43015" y="997559"/>
            <a:ext cx="7243188" cy="5432392"/>
          </a:xfrm>
          <a:prstGeom prst="rect">
            <a:avLst/>
          </a:prstGeom>
        </p:spPr>
        <p:txBody>
          <a:bodyPr lIns="91439" tIns="45719" rIns="91439" bIns="45719">
            <a:noAutofit/>
          </a:bodyPr>
          <a:lstStyle/>
          <a:p>
            <a:pPr/>
          </a:p>
        </p:txBody>
      </p:sp>
      <p:sp>
        <p:nvSpPr>
          <p:cNvPr id="127" name="幻灯片编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照片">
    <p:spTree>
      <p:nvGrpSpPr>
        <p:cNvPr id="1" name=""/>
        <p:cNvGrpSpPr/>
        <p:nvPr/>
      </p:nvGrpSpPr>
      <p:grpSpPr>
        <a:xfrm>
          <a:off x="0" y="0"/>
          <a:ext cx="0" cy="0"/>
          <a:chOff x="0" y="0"/>
          <a:chExt cx="0" cy="0"/>
        </a:xfrm>
      </p:grpSpPr>
      <p:sp>
        <p:nvSpPr>
          <p:cNvPr id="134" name="图像"/>
          <p:cNvSpPr/>
          <p:nvPr>
            <p:ph type="pic" idx="21"/>
          </p:nvPr>
        </p:nvSpPr>
        <p:spPr>
          <a:xfrm>
            <a:off x="-563550" y="-1627265"/>
            <a:ext cx="11795100" cy="9436080"/>
          </a:xfrm>
          <a:prstGeom prst="rect">
            <a:avLst/>
          </a:prstGeom>
        </p:spPr>
        <p:txBody>
          <a:bodyPr lIns="91439" tIns="45719" rIns="91439" bIns="45719">
            <a:noAutofit/>
          </a:bodyPr>
          <a:lstStyle/>
          <a:p>
            <a:pPr/>
          </a:p>
        </p:txBody>
      </p:sp>
      <p:sp>
        <p:nvSpPr>
          <p:cNvPr id="135" name="幻灯片编号"/>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空白">
    <p:spTree>
      <p:nvGrpSpPr>
        <p:cNvPr id="1" name=""/>
        <p:cNvGrpSpPr/>
        <p:nvPr/>
      </p:nvGrpSpPr>
      <p:grpSpPr>
        <a:xfrm>
          <a:off x="0" y="0"/>
          <a:ext cx="0" cy="0"/>
          <a:chOff x="0" y="0"/>
          <a:chExt cx="0" cy="0"/>
        </a:xfrm>
      </p:grpSpPr>
      <p:sp>
        <p:nvSpPr>
          <p:cNvPr id="142" name="幻灯片编号"/>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演示文稿标题"/>
          <p:cNvSpPr txBox="1"/>
          <p:nvPr>
            <p:ph type="title" hasCustomPrompt="1"/>
          </p:nvPr>
        </p:nvSpPr>
        <p:spPr>
          <a:xfrm>
            <a:off x="543970" y="1904371"/>
            <a:ext cx="9580059" cy="2026765"/>
          </a:xfrm>
          <a:prstGeom prst="rect">
            <a:avLst/>
          </a:prstGeom>
          <a:ln w="3175">
            <a:miter lim="400000"/>
          </a:ln>
          <a:extLst>
            <a:ext uri="{C572A759-6A51-4108-AA02-DFA0A04FC94B}">
              <ma14:wrappingTextBoxFlag xmlns:ma14="http://schemas.microsoft.com/office/mac/drawingml/2011/main" val="1"/>
            </a:ext>
          </a:extLst>
        </p:spPr>
        <p:txBody>
          <a:bodyPr lIns="22150" tIns="22150" rIns="22150" bIns="22150" anchor="b">
            <a:normAutofit fontScale="100000" lnSpcReduction="0"/>
          </a:bodyPr>
          <a:lstStyle/>
          <a:p>
            <a:pPr/>
            <a:r>
              <a:t>演示文稿标题</a:t>
            </a:r>
          </a:p>
        </p:txBody>
      </p:sp>
      <p:sp>
        <p:nvSpPr>
          <p:cNvPr id="3" name="正文级别 1…"/>
          <p:cNvSpPr txBox="1"/>
          <p:nvPr>
            <p:ph type="body" idx="1" hasCustomPrompt="1"/>
          </p:nvPr>
        </p:nvSpPr>
        <p:spPr>
          <a:xfrm>
            <a:off x="541722" y="3931134"/>
            <a:ext cx="9580058" cy="830642"/>
          </a:xfrm>
          <a:prstGeom prst="rect">
            <a:avLst/>
          </a:prstGeom>
          <a:ln w="3175">
            <a:miter lim="400000"/>
          </a:ln>
          <a:extLst>
            <a:ext uri="{C572A759-6A51-4108-AA02-DFA0A04FC94B}">
              <ma14:wrappingTextBoxFlag xmlns:ma14="http://schemas.microsoft.com/office/mac/drawingml/2011/main" val="1"/>
            </a:ext>
          </a:extLst>
        </p:spPr>
        <p:txBody>
          <a:bodyPr lIns="22150" tIns="22150" rIns="22150" bIns="22150">
            <a:normAutofit fontScale="100000" lnSpcReduction="0"/>
          </a:bodyPr>
          <a:lstStyle/>
          <a:p>
            <a:pPr/>
            <a:r>
              <a:t>演示文稿副标题</a:t>
            </a:r>
          </a:p>
          <a:p>
            <a:pPr lvl="1"/>
            <a:r>
              <a:t/>
            </a:r>
          </a:p>
          <a:p>
            <a:pPr lvl="2"/>
            <a:r>
              <a:t/>
            </a:r>
          </a:p>
          <a:p>
            <a:pPr lvl="3"/>
            <a:r>
              <a:t/>
            </a:r>
          </a:p>
          <a:p>
            <a:pPr lvl="4"/>
            <a:r>
              <a:t/>
            </a:r>
          </a:p>
        </p:txBody>
      </p:sp>
      <p:sp>
        <p:nvSpPr>
          <p:cNvPr id="4" name="幻灯片编号"/>
          <p:cNvSpPr txBox="1"/>
          <p:nvPr>
            <p:ph type="sldNum" sz="quarter" idx="2"/>
          </p:nvPr>
        </p:nvSpPr>
        <p:spPr>
          <a:xfrm>
            <a:off x="5246285" y="6480207"/>
            <a:ext cx="169981" cy="168457"/>
          </a:xfrm>
          <a:prstGeom prst="rect">
            <a:avLst/>
          </a:prstGeom>
          <a:ln w="3175">
            <a:miter lim="400000"/>
          </a:ln>
        </p:spPr>
        <p:txBody>
          <a:bodyPr wrap="none" lIns="22150" tIns="22150" rIns="22150" bIns="22150" anchor="b">
            <a:spAutoFit/>
          </a:bodyPr>
          <a:lstStyle>
            <a:lvl1pPr defTabSz="321309">
              <a:defRPr sz="800">
                <a:solidFill>
                  <a:srgbClr val="000000"/>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transition xmlns:p14="http://schemas.microsoft.com/office/powerpoint/2010/main" spd="med" advClick="1"/>
  <p:txStyles>
    <p:titleStyle>
      <a:lvl1pPr marL="0" marR="0" indent="0" algn="l" defTabSz="1341086" rtl="0" latinLnBrk="0">
        <a:lnSpc>
          <a:spcPct val="80000"/>
        </a:lnSpc>
        <a:spcBef>
          <a:spcPts val="0"/>
        </a:spcBef>
        <a:spcAft>
          <a:spcPts val="0"/>
        </a:spcAft>
        <a:buClrTx/>
        <a:buSzTx/>
        <a:buFontTx/>
        <a:buNone/>
        <a:tabLst/>
        <a:defRPr b="1" baseline="0" cap="none" i="0" spc="-124" strike="noStrike" sz="6200" u="none">
          <a:solidFill>
            <a:srgbClr val="000000"/>
          </a:solidFill>
          <a:uFillTx/>
          <a:latin typeface="+mn-lt"/>
          <a:ea typeface="+mn-ea"/>
          <a:cs typeface="+mn-cs"/>
          <a:sym typeface="Helvetica Neue"/>
        </a:defRPr>
      </a:lvl1pPr>
      <a:lvl2pPr marL="0" marR="0" indent="457200" algn="l" defTabSz="1341086" rtl="0" latinLnBrk="0">
        <a:lnSpc>
          <a:spcPct val="80000"/>
        </a:lnSpc>
        <a:spcBef>
          <a:spcPts val="0"/>
        </a:spcBef>
        <a:spcAft>
          <a:spcPts val="0"/>
        </a:spcAft>
        <a:buClrTx/>
        <a:buSzTx/>
        <a:buFontTx/>
        <a:buNone/>
        <a:tabLst/>
        <a:defRPr b="1" baseline="0" cap="none" i="0" spc="-124" strike="noStrike" sz="6200" u="none">
          <a:solidFill>
            <a:srgbClr val="000000"/>
          </a:solidFill>
          <a:uFillTx/>
          <a:latin typeface="+mn-lt"/>
          <a:ea typeface="+mn-ea"/>
          <a:cs typeface="+mn-cs"/>
          <a:sym typeface="Helvetica Neue"/>
        </a:defRPr>
      </a:lvl2pPr>
      <a:lvl3pPr marL="0" marR="0" indent="914400" algn="l" defTabSz="1341086" rtl="0" latinLnBrk="0">
        <a:lnSpc>
          <a:spcPct val="80000"/>
        </a:lnSpc>
        <a:spcBef>
          <a:spcPts val="0"/>
        </a:spcBef>
        <a:spcAft>
          <a:spcPts val="0"/>
        </a:spcAft>
        <a:buClrTx/>
        <a:buSzTx/>
        <a:buFontTx/>
        <a:buNone/>
        <a:tabLst/>
        <a:defRPr b="1" baseline="0" cap="none" i="0" spc="-124" strike="noStrike" sz="6200" u="none">
          <a:solidFill>
            <a:srgbClr val="000000"/>
          </a:solidFill>
          <a:uFillTx/>
          <a:latin typeface="+mn-lt"/>
          <a:ea typeface="+mn-ea"/>
          <a:cs typeface="+mn-cs"/>
          <a:sym typeface="Helvetica Neue"/>
        </a:defRPr>
      </a:lvl3pPr>
      <a:lvl4pPr marL="0" marR="0" indent="1371600" algn="l" defTabSz="1341086" rtl="0" latinLnBrk="0">
        <a:lnSpc>
          <a:spcPct val="80000"/>
        </a:lnSpc>
        <a:spcBef>
          <a:spcPts val="0"/>
        </a:spcBef>
        <a:spcAft>
          <a:spcPts val="0"/>
        </a:spcAft>
        <a:buClrTx/>
        <a:buSzTx/>
        <a:buFontTx/>
        <a:buNone/>
        <a:tabLst/>
        <a:defRPr b="1" baseline="0" cap="none" i="0" spc="-124" strike="noStrike" sz="6200" u="none">
          <a:solidFill>
            <a:srgbClr val="000000"/>
          </a:solidFill>
          <a:uFillTx/>
          <a:latin typeface="+mn-lt"/>
          <a:ea typeface="+mn-ea"/>
          <a:cs typeface="+mn-cs"/>
          <a:sym typeface="Helvetica Neue"/>
        </a:defRPr>
      </a:lvl4pPr>
      <a:lvl5pPr marL="0" marR="0" indent="1828800" algn="l" defTabSz="1341086" rtl="0" latinLnBrk="0">
        <a:lnSpc>
          <a:spcPct val="80000"/>
        </a:lnSpc>
        <a:spcBef>
          <a:spcPts val="0"/>
        </a:spcBef>
        <a:spcAft>
          <a:spcPts val="0"/>
        </a:spcAft>
        <a:buClrTx/>
        <a:buSzTx/>
        <a:buFontTx/>
        <a:buNone/>
        <a:tabLst/>
        <a:defRPr b="1" baseline="0" cap="none" i="0" spc="-124" strike="noStrike" sz="6200" u="none">
          <a:solidFill>
            <a:srgbClr val="000000"/>
          </a:solidFill>
          <a:uFillTx/>
          <a:latin typeface="+mn-lt"/>
          <a:ea typeface="+mn-ea"/>
          <a:cs typeface="+mn-cs"/>
          <a:sym typeface="Helvetica Neue"/>
        </a:defRPr>
      </a:lvl5pPr>
      <a:lvl6pPr marL="0" marR="0" indent="2286000" algn="l" defTabSz="1341086" rtl="0" latinLnBrk="0">
        <a:lnSpc>
          <a:spcPct val="80000"/>
        </a:lnSpc>
        <a:spcBef>
          <a:spcPts val="0"/>
        </a:spcBef>
        <a:spcAft>
          <a:spcPts val="0"/>
        </a:spcAft>
        <a:buClrTx/>
        <a:buSzTx/>
        <a:buFontTx/>
        <a:buNone/>
        <a:tabLst/>
        <a:defRPr b="1" baseline="0" cap="none" i="0" spc="-124" strike="noStrike" sz="6200" u="none">
          <a:solidFill>
            <a:srgbClr val="000000"/>
          </a:solidFill>
          <a:uFillTx/>
          <a:latin typeface="+mn-lt"/>
          <a:ea typeface="+mn-ea"/>
          <a:cs typeface="+mn-cs"/>
          <a:sym typeface="Helvetica Neue"/>
        </a:defRPr>
      </a:lvl6pPr>
      <a:lvl7pPr marL="0" marR="0" indent="2743200" algn="l" defTabSz="1341086" rtl="0" latinLnBrk="0">
        <a:lnSpc>
          <a:spcPct val="80000"/>
        </a:lnSpc>
        <a:spcBef>
          <a:spcPts val="0"/>
        </a:spcBef>
        <a:spcAft>
          <a:spcPts val="0"/>
        </a:spcAft>
        <a:buClrTx/>
        <a:buSzTx/>
        <a:buFontTx/>
        <a:buNone/>
        <a:tabLst/>
        <a:defRPr b="1" baseline="0" cap="none" i="0" spc="-124" strike="noStrike" sz="6200" u="none">
          <a:solidFill>
            <a:srgbClr val="000000"/>
          </a:solidFill>
          <a:uFillTx/>
          <a:latin typeface="+mn-lt"/>
          <a:ea typeface="+mn-ea"/>
          <a:cs typeface="+mn-cs"/>
          <a:sym typeface="Helvetica Neue"/>
        </a:defRPr>
      </a:lvl7pPr>
      <a:lvl8pPr marL="0" marR="0" indent="3200400" algn="l" defTabSz="1341086" rtl="0" latinLnBrk="0">
        <a:lnSpc>
          <a:spcPct val="80000"/>
        </a:lnSpc>
        <a:spcBef>
          <a:spcPts val="0"/>
        </a:spcBef>
        <a:spcAft>
          <a:spcPts val="0"/>
        </a:spcAft>
        <a:buClrTx/>
        <a:buSzTx/>
        <a:buFontTx/>
        <a:buNone/>
        <a:tabLst/>
        <a:defRPr b="1" baseline="0" cap="none" i="0" spc="-124" strike="noStrike" sz="6200" u="none">
          <a:solidFill>
            <a:srgbClr val="000000"/>
          </a:solidFill>
          <a:uFillTx/>
          <a:latin typeface="+mn-lt"/>
          <a:ea typeface="+mn-ea"/>
          <a:cs typeface="+mn-cs"/>
          <a:sym typeface="Helvetica Neue"/>
        </a:defRPr>
      </a:lvl8pPr>
      <a:lvl9pPr marL="0" marR="0" indent="3657600" algn="l" defTabSz="1341086" rtl="0" latinLnBrk="0">
        <a:lnSpc>
          <a:spcPct val="80000"/>
        </a:lnSpc>
        <a:spcBef>
          <a:spcPts val="0"/>
        </a:spcBef>
        <a:spcAft>
          <a:spcPts val="0"/>
        </a:spcAft>
        <a:buClrTx/>
        <a:buSzTx/>
        <a:buFontTx/>
        <a:buNone/>
        <a:tabLst/>
        <a:defRPr b="1" baseline="0" cap="none" i="0" spc="-124" strike="noStrike" sz="6200" u="none">
          <a:solidFill>
            <a:srgbClr val="000000"/>
          </a:solidFill>
          <a:uFillTx/>
          <a:latin typeface="+mn-lt"/>
          <a:ea typeface="+mn-ea"/>
          <a:cs typeface="+mn-cs"/>
          <a:sym typeface="Helvetica Neue"/>
        </a:defRPr>
      </a:lvl9pPr>
    </p:titleStyle>
    <p:bodyStyle>
      <a:lvl1pPr marL="0" marR="0" indent="0" algn="l" defTabSz="454025" rtl="0" latinLnBrk="0">
        <a:lnSpc>
          <a:spcPct val="100000"/>
        </a:lnSpc>
        <a:spcBef>
          <a:spcPts val="0"/>
        </a:spcBef>
        <a:spcAft>
          <a:spcPts val="0"/>
        </a:spcAft>
        <a:buClrTx/>
        <a:buSzTx/>
        <a:buFontTx/>
        <a:buNone/>
        <a:tabLst/>
        <a:defRPr b="1" baseline="0" cap="none" i="0" spc="0" strike="noStrike" sz="2800" u="none">
          <a:solidFill>
            <a:srgbClr val="000000"/>
          </a:solidFill>
          <a:uFillTx/>
          <a:latin typeface="+mn-lt"/>
          <a:ea typeface="+mn-ea"/>
          <a:cs typeface="+mn-cs"/>
          <a:sym typeface="Helvetica Neue"/>
        </a:defRPr>
      </a:lvl1pPr>
      <a:lvl2pPr marL="0" marR="0" indent="457200" algn="l" defTabSz="454025" rtl="0" latinLnBrk="0">
        <a:lnSpc>
          <a:spcPct val="100000"/>
        </a:lnSpc>
        <a:spcBef>
          <a:spcPts val="0"/>
        </a:spcBef>
        <a:spcAft>
          <a:spcPts val="0"/>
        </a:spcAft>
        <a:buClrTx/>
        <a:buSzTx/>
        <a:buFontTx/>
        <a:buNone/>
        <a:tabLst/>
        <a:defRPr b="1" baseline="0" cap="none" i="0" spc="0" strike="noStrike" sz="2800" u="none">
          <a:solidFill>
            <a:srgbClr val="000000"/>
          </a:solidFill>
          <a:uFillTx/>
          <a:latin typeface="+mn-lt"/>
          <a:ea typeface="+mn-ea"/>
          <a:cs typeface="+mn-cs"/>
          <a:sym typeface="Helvetica Neue"/>
        </a:defRPr>
      </a:lvl2pPr>
      <a:lvl3pPr marL="0" marR="0" indent="914400" algn="l" defTabSz="454025" rtl="0" latinLnBrk="0">
        <a:lnSpc>
          <a:spcPct val="100000"/>
        </a:lnSpc>
        <a:spcBef>
          <a:spcPts val="0"/>
        </a:spcBef>
        <a:spcAft>
          <a:spcPts val="0"/>
        </a:spcAft>
        <a:buClrTx/>
        <a:buSzTx/>
        <a:buFontTx/>
        <a:buNone/>
        <a:tabLst/>
        <a:defRPr b="1" baseline="0" cap="none" i="0" spc="0" strike="noStrike" sz="2800" u="none">
          <a:solidFill>
            <a:srgbClr val="000000"/>
          </a:solidFill>
          <a:uFillTx/>
          <a:latin typeface="+mn-lt"/>
          <a:ea typeface="+mn-ea"/>
          <a:cs typeface="+mn-cs"/>
          <a:sym typeface="Helvetica Neue"/>
        </a:defRPr>
      </a:lvl3pPr>
      <a:lvl4pPr marL="0" marR="0" indent="1371600" algn="l" defTabSz="454025" rtl="0" latinLnBrk="0">
        <a:lnSpc>
          <a:spcPct val="100000"/>
        </a:lnSpc>
        <a:spcBef>
          <a:spcPts val="0"/>
        </a:spcBef>
        <a:spcAft>
          <a:spcPts val="0"/>
        </a:spcAft>
        <a:buClrTx/>
        <a:buSzTx/>
        <a:buFontTx/>
        <a:buNone/>
        <a:tabLst/>
        <a:defRPr b="1" baseline="0" cap="none" i="0" spc="0" strike="noStrike" sz="2800" u="none">
          <a:solidFill>
            <a:srgbClr val="000000"/>
          </a:solidFill>
          <a:uFillTx/>
          <a:latin typeface="+mn-lt"/>
          <a:ea typeface="+mn-ea"/>
          <a:cs typeface="+mn-cs"/>
          <a:sym typeface="Helvetica Neue"/>
        </a:defRPr>
      </a:lvl4pPr>
      <a:lvl5pPr marL="0" marR="0" indent="1828800" algn="l" defTabSz="454025" rtl="0" latinLnBrk="0">
        <a:lnSpc>
          <a:spcPct val="100000"/>
        </a:lnSpc>
        <a:spcBef>
          <a:spcPts val="0"/>
        </a:spcBef>
        <a:spcAft>
          <a:spcPts val="0"/>
        </a:spcAft>
        <a:buClrTx/>
        <a:buSzTx/>
        <a:buFontTx/>
        <a:buNone/>
        <a:tabLst/>
        <a:defRPr b="1" baseline="0" cap="none" i="0" spc="0" strike="noStrike" sz="2800" u="none">
          <a:solidFill>
            <a:srgbClr val="000000"/>
          </a:solidFill>
          <a:uFillTx/>
          <a:latin typeface="+mn-lt"/>
          <a:ea typeface="+mn-ea"/>
          <a:cs typeface="+mn-cs"/>
          <a:sym typeface="Helvetica Neue"/>
        </a:defRPr>
      </a:lvl5pPr>
      <a:lvl6pPr marL="0" marR="0" indent="2286000" algn="l" defTabSz="454025" rtl="0" latinLnBrk="0">
        <a:lnSpc>
          <a:spcPct val="100000"/>
        </a:lnSpc>
        <a:spcBef>
          <a:spcPts val="0"/>
        </a:spcBef>
        <a:spcAft>
          <a:spcPts val="0"/>
        </a:spcAft>
        <a:buClrTx/>
        <a:buSzTx/>
        <a:buFontTx/>
        <a:buNone/>
        <a:tabLst/>
        <a:defRPr b="1" baseline="0" cap="none" i="0" spc="0" strike="noStrike" sz="2800" u="none">
          <a:solidFill>
            <a:srgbClr val="000000"/>
          </a:solidFill>
          <a:uFillTx/>
          <a:latin typeface="+mn-lt"/>
          <a:ea typeface="+mn-ea"/>
          <a:cs typeface="+mn-cs"/>
          <a:sym typeface="Helvetica Neue"/>
        </a:defRPr>
      </a:lvl6pPr>
      <a:lvl7pPr marL="0" marR="0" indent="2743200" algn="l" defTabSz="454025" rtl="0" latinLnBrk="0">
        <a:lnSpc>
          <a:spcPct val="100000"/>
        </a:lnSpc>
        <a:spcBef>
          <a:spcPts val="0"/>
        </a:spcBef>
        <a:spcAft>
          <a:spcPts val="0"/>
        </a:spcAft>
        <a:buClrTx/>
        <a:buSzTx/>
        <a:buFontTx/>
        <a:buNone/>
        <a:tabLst/>
        <a:defRPr b="1" baseline="0" cap="none" i="0" spc="0" strike="noStrike" sz="2800" u="none">
          <a:solidFill>
            <a:srgbClr val="000000"/>
          </a:solidFill>
          <a:uFillTx/>
          <a:latin typeface="+mn-lt"/>
          <a:ea typeface="+mn-ea"/>
          <a:cs typeface="+mn-cs"/>
          <a:sym typeface="Helvetica Neue"/>
        </a:defRPr>
      </a:lvl7pPr>
      <a:lvl8pPr marL="0" marR="0" indent="3200400" algn="l" defTabSz="454025" rtl="0" latinLnBrk="0">
        <a:lnSpc>
          <a:spcPct val="100000"/>
        </a:lnSpc>
        <a:spcBef>
          <a:spcPts val="0"/>
        </a:spcBef>
        <a:spcAft>
          <a:spcPts val="0"/>
        </a:spcAft>
        <a:buClrTx/>
        <a:buSzTx/>
        <a:buFontTx/>
        <a:buNone/>
        <a:tabLst/>
        <a:defRPr b="1" baseline="0" cap="none" i="0" spc="0" strike="noStrike" sz="2800" u="none">
          <a:solidFill>
            <a:srgbClr val="000000"/>
          </a:solidFill>
          <a:uFillTx/>
          <a:latin typeface="+mn-lt"/>
          <a:ea typeface="+mn-ea"/>
          <a:cs typeface="+mn-cs"/>
          <a:sym typeface="Helvetica Neue"/>
        </a:defRPr>
      </a:lvl8pPr>
      <a:lvl9pPr marL="0" marR="0" indent="3657600" algn="l" defTabSz="454025" rtl="0" latinLnBrk="0">
        <a:lnSpc>
          <a:spcPct val="100000"/>
        </a:lnSpc>
        <a:spcBef>
          <a:spcPts val="0"/>
        </a:spcBef>
        <a:spcAft>
          <a:spcPts val="0"/>
        </a:spcAft>
        <a:buClrTx/>
        <a:buSzTx/>
        <a:buFontTx/>
        <a:buNone/>
        <a:tabLst/>
        <a:defRPr b="1" baseline="0" cap="none" i="0" spc="0" strike="noStrike" sz="2800" u="none">
          <a:solidFill>
            <a:srgbClr val="000000"/>
          </a:solidFill>
          <a:uFillTx/>
          <a:latin typeface="+mn-lt"/>
          <a:ea typeface="+mn-ea"/>
          <a:cs typeface="+mn-cs"/>
          <a:sym typeface="Helvetica Neue"/>
        </a:defRPr>
      </a:lvl9pPr>
    </p:bodyStyle>
    <p:otherStyle>
      <a:lvl1pPr marL="0" marR="0" indent="0" algn="ctr" defTabSz="321309" rtl="0" latinLnBrk="0">
        <a:lnSpc>
          <a:spcPct val="100000"/>
        </a:lnSpc>
        <a:spcBef>
          <a:spcPts val="0"/>
        </a:spcBef>
        <a:spcAft>
          <a:spcPts val="0"/>
        </a:spcAft>
        <a:buClrTx/>
        <a:buSzTx/>
        <a:buFontTx/>
        <a:buNone/>
        <a:tabLst/>
        <a:defRPr b="0" baseline="0" cap="none" i="0" spc="0" strike="noStrike" sz="800" u="none">
          <a:solidFill>
            <a:schemeClr val="tx1"/>
          </a:solidFill>
          <a:uFillTx/>
          <a:latin typeface="+mn-lt"/>
          <a:ea typeface="+mn-ea"/>
          <a:cs typeface="+mn-cs"/>
          <a:sym typeface="Helvetica Neue"/>
        </a:defRPr>
      </a:lvl1pPr>
      <a:lvl2pPr marL="0" marR="0" indent="457200" algn="ctr" defTabSz="321309" rtl="0" latinLnBrk="0">
        <a:lnSpc>
          <a:spcPct val="100000"/>
        </a:lnSpc>
        <a:spcBef>
          <a:spcPts val="0"/>
        </a:spcBef>
        <a:spcAft>
          <a:spcPts val="0"/>
        </a:spcAft>
        <a:buClrTx/>
        <a:buSzTx/>
        <a:buFontTx/>
        <a:buNone/>
        <a:tabLst/>
        <a:defRPr b="0" baseline="0" cap="none" i="0" spc="0" strike="noStrike" sz="800" u="none">
          <a:solidFill>
            <a:schemeClr val="tx1"/>
          </a:solidFill>
          <a:uFillTx/>
          <a:latin typeface="+mn-lt"/>
          <a:ea typeface="+mn-ea"/>
          <a:cs typeface="+mn-cs"/>
          <a:sym typeface="Helvetica Neue"/>
        </a:defRPr>
      </a:lvl2pPr>
      <a:lvl3pPr marL="0" marR="0" indent="914400" algn="ctr" defTabSz="321309" rtl="0" latinLnBrk="0">
        <a:lnSpc>
          <a:spcPct val="100000"/>
        </a:lnSpc>
        <a:spcBef>
          <a:spcPts val="0"/>
        </a:spcBef>
        <a:spcAft>
          <a:spcPts val="0"/>
        </a:spcAft>
        <a:buClrTx/>
        <a:buSzTx/>
        <a:buFontTx/>
        <a:buNone/>
        <a:tabLst/>
        <a:defRPr b="0" baseline="0" cap="none" i="0" spc="0" strike="noStrike" sz="800" u="none">
          <a:solidFill>
            <a:schemeClr val="tx1"/>
          </a:solidFill>
          <a:uFillTx/>
          <a:latin typeface="+mn-lt"/>
          <a:ea typeface="+mn-ea"/>
          <a:cs typeface="+mn-cs"/>
          <a:sym typeface="Helvetica Neue"/>
        </a:defRPr>
      </a:lvl3pPr>
      <a:lvl4pPr marL="0" marR="0" indent="1371600" algn="ctr" defTabSz="321309" rtl="0" latinLnBrk="0">
        <a:lnSpc>
          <a:spcPct val="100000"/>
        </a:lnSpc>
        <a:spcBef>
          <a:spcPts val="0"/>
        </a:spcBef>
        <a:spcAft>
          <a:spcPts val="0"/>
        </a:spcAft>
        <a:buClrTx/>
        <a:buSzTx/>
        <a:buFontTx/>
        <a:buNone/>
        <a:tabLst/>
        <a:defRPr b="0" baseline="0" cap="none" i="0" spc="0" strike="noStrike" sz="800" u="none">
          <a:solidFill>
            <a:schemeClr val="tx1"/>
          </a:solidFill>
          <a:uFillTx/>
          <a:latin typeface="+mn-lt"/>
          <a:ea typeface="+mn-ea"/>
          <a:cs typeface="+mn-cs"/>
          <a:sym typeface="Helvetica Neue"/>
        </a:defRPr>
      </a:lvl4pPr>
      <a:lvl5pPr marL="0" marR="0" indent="1828800" algn="ctr" defTabSz="321309" rtl="0" latinLnBrk="0">
        <a:lnSpc>
          <a:spcPct val="100000"/>
        </a:lnSpc>
        <a:spcBef>
          <a:spcPts val="0"/>
        </a:spcBef>
        <a:spcAft>
          <a:spcPts val="0"/>
        </a:spcAft>
        <a:buClrTx/>
        <a:buSzTx/>
        <a:buFontTx/>
        <a:buNone/>
        <a:tabLst/>
        <a:defRPr b="0" baseline="0" cap="none" i="0" spc="0" strike="noStrike" sz="800" u="none">
          <a:solidFill>
            <a:schemeClr val="tx1"/>
          </a:solidFill>
          <a:uFillTx/>
          <a:latin typeface="+mn-lt"/>
          <a:ea typeface="+mn-ea"/>
          <a:cs typeface="+mn-cs"/>
          <a:sym typeface="Helvetica Neue"/>
        </a:defRPr>
      </a:lvl5pPr>
      <a:lvl6pPr marL="0" marR="0" indent="2286000" algn="ctr" defTabSz="321309" rtl="0" latinLnBrk="0">
        <a:lnSpc>
          <a:spcPct val="100000"/>
        </a:lnSpc>
        <a:spcBef>
          <a:spcPts val="0"/>
        </a:spcBef>
        <a:spcAft>
          <a:spcPts val="0"/>
        </a:spcAft>
        <a:buClrTx/>
        <a:buSzTx/>
        <a:buFontTx/>
        <a:buNone/>
        <a:tabLst/>
        <a:defRPr b="0" baseline="0" cap="none" i="0" spc="0" strike="noStrike" sz="800" u="none">
          <a:solidFill>
            <a:schemeClr val="tx1"/>
          </a:solidFill>
          <a:uFillTx/>
          <a:latin typeface="+mn-lt"/>
          <a:ea typeface="+mn-ea"/>
          <a:cs typeface="+mn-cs"/>
          <a:sym typeface="Helvetica Neue"/>
        </a:defRPr>
      </a:lvl6pPr>
      <a:lvl7pPr marL="0" marR="0" indent="2743200" algn="ctr" defTabSz="321309" rtl="0" latinLnBrk="0">
        <a:lnSpc>
          <a:spcPct val="100000"/>
        </a:lnSpc>
        <a:spcBef>
          <a:spcPts val="0"/>
        </a:spcBef>
        <a:spcAft>
          <a:spcPts val="0"/>
        </a:spcAft>
        <a:buClrTx/>
        <a:buSzTx/>
        <a:buFontTx/>
        <a:buNone/>
        <a:tabLst/>
        <a:defRPr b="0" baseline="0" cap="none" i="0" spc="0" strike="noStrike" sz="800" u="none">
          <a:solidFill>
            <a:schemeClr val="tx1"/>
          </a:solidFill>
          <a:uFillTx/>
          <a:latin typeface="+mn-lt"/>
          <a:ea typeface="+mn-ea"/>
          <a:cs typeface="+mn-cs"/>
          <a:sym typeface="Helvetica Neue"/>
        </a:defRPr>
      </a:lvl7pPr>
      <a:lvl8pPr marL="0" marR="0" indent="3200400" algn="ctr" defTabSz="321309" rtl="0" latinLnBrk="0">
        <a:lnSpc>
          <a:spcPct val="100000"/>
        </a:lnSpc>
        <a:spcBef>
          <a:spcPts val="0"/>
        </a:spcBef>
        <a:spcAft>
          <a:spcPts val="0"/>
        </a:spcAft>
        <a:buClrTx/>
        <a:buSzTx/>
        <a:buFontTx/>
        <a:buNone/>
        <a:tabLst/>
        <a:defRPr b="0" baseline="0" cap="none" i="0" spc="0" strike="noStrike" sz="800" u="none">
          <a:solidFill>
            <a:schemeClr val="tx1"/>
          </a:solidFill>
          <a:uFillTx/>
          <a:latin typeface="+mn-lt"/>
          <a:ea typeface="+mn-ea"/>
          <a:cs typeface="+mn-cs"/>
          <a:sym typeface="Helvetica Neue"/>
        </a:defRPr>
      </a:lvl8pPr>
      <a:lvl9pPr marL="0" marR="0" indent="3657600" algn="ctr" defTabSz="321309" rtl="0" latinLnBrk="0">
        <a:lnSpc>
          <a:spcPct val="100000"/>
        </a:lnSpc>
        <a:spcBef>
          <a:spcPts val="0"/>
        </a:spcBef>
        <a:spcAft>
          <a:spcPts val="0"/>
        </a:spcAft>
        <a:buClrTx/>
        <a:buSzTx/>
        <a:buFontTx/>
        <a:buNone/>
        <a:tabLst/>
        <a:defRPr b="0" baseline="0" cap="none" i="0" spc="0" strike="noStrike" sz="800" u="none">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jpeg"/><Relationship Id="rId6" Type="http://schemas.openxmlformats.org/officeDocument/2006/relationships/image" Target="../media/image4.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 Id="rId3" Type="http://schemas.openxmlformats.org/officeDocument/2006/relationships/image" Target="../media/image5.png"/><Relationship Id="rId4" Type="http://schemas.openxmlformats.org/officeDocument/2006/relationships/image" Target="../media/image6.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jpeg"/><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6" Type="http://schemas.openxmlformats.org/officeDocument/2006/relationships/image" Target="../media/image6.jpeg"/><Relationship Id="rId7" Type="http://schemas.openxmlformats.org/officeDocument/2006/relationships/image" Target="../media/image7.jpeg"/><Relationship Id="rId8" Type="http://schemas.openxmlformats.org/officeDocument/2006/relationships/image" Target="../media/image8.jpeg"/><Relationship Id="rId9" Type="http://schemas.openxmlformats.org/officeDocument/2006/relationships/image" Target="../media/image9.jpeg"/><Relationship Id="rId10" Type="http://schemas.openxmlformats.org/officeDocument/2006/relationships/image" Target="../media/image10.jpeg"/></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png"/><Relationship Id="rId3" Type="http://schemas.openxmlformats.org/officeDocument/2006/relationships/image" Target="../media/image5.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1" name="image9.png" descr="image9.png"/>
          <p:cNvPicPr>
            <a:picLocks noChangeAspect="0"/>
          </p:cNvPicPr>
          <p:nvPr/>
        </p:nvPicPr>
        <p:blipFill>
          <a:blip r:embed="rId2">
            <a:extLst/>
          </a:blip>
          <a:stretch>
            <a:fillRect/>
          </a:stretch>
        </p:blipFill>
        <p:spPr>
          <a:xfrm>
            <a:off x="0" y="1758"/>
            <a:ext cx="10668001" cy="7540284"/>
          </a:xfrm>
          <a:prstGeom prst="rect">
            <a:avLst/>
          </a:prstGeom>
          <a:ln w="3175">
            <a:miter lim="400000"/>
          </a:ln>
        </p:spPr>
      </p:pic>
      <p:sp>
        <p:nvSpPr>
          <p:cNvPr id="152" name="线条"/>
          <p:cNvSpPr/>
          <p:nvPr/>
        </p:nvSpPr>
        <p:spPr>
          <a:xfrm flipV="1">
            <a:off x="5333999" y="-1"/>
            <a:ext cx="1" cy="7543801"/>
          </a:xfrm>
          <a:prstGeom prst="line">
            <a:avLst/>
          </a:prstGeom>
          <a:ln w="3175">
            <a:solidFill>
              <a:srgbClr val="000000"/>
            </a:solidFill>
            <a:miter lim="400000"/>
          </a:ln>
        </p:spPr>
        <p:txBody>
          <a:bodyPr lIns="22150" tIns="22150" rIns="22150" bIns="22150" anchor="ctr"/>
          <a:lstStyle/>
          <a:p>
            <a:pPr/>
          </a:p>
        </p:txBody>
      </p:sp>
      <p:sp>
        <p:nvSpPr>
          <p:cNvPr id="153" name="矩形"/>
          <p:cNvSpPr/>
          <p:nvPr/>
        </p:nvSpPr>
        <p:spPr>
          <a:xfrm>
            <a:off x="5329920" y="0"/>
            <a:ext cx="5335200" cy="126561"/>
          </a:xfrm>
          <a:prstGeom prst="rect">
            <a:avLst/>
          </a:prstGeom>
          <a:solidFill>
            <a:schemeClr val="accent5">
              <a:lumOff val="-29866"/>
            </a:schemeClr>
          </a:solidFill>
          <a:ln w="3175">
            <a:miter lim="400000"/>
          </a:ln>
        </p:spPr>
        <p:txBody>
          <a:bodyPr lIns="22150" tIns="22150" rIns="22150" bIns="22150" anchor="ctr"/>
          <a:lstStyle/>
          <a:p>
            <a:pPr defTabSz="454025">
              <a:defRPr sz="1400">
                <a:solidFill>
                  <a:srgbClr val="FFFFFF"/>
                </a:solidFill>
                <a:latin typeface="Helvetica Neue Medium"/>
                <a:ea typeface="Helvetica Neue Medium"/>
                <a:cs typeface="Helvetica Neue Medium"/>
                <a:sym typeface="Helvetica Neue Medium"/>
              </a:defRPr>
            </a:pPr>
          </a:p>
        </p:txBody>
      </p:sp>
      <p:grpSp>
        <p:nvGrpSpPr>
          <p:cNvPr id="156" name="组合 27"/>
          <p:cNvGrpSpPr/>
          <p:nvPr/>
        </p:nvGrpSpPr>
        <p:grpSpPr>
          <a:xfrm>
            <a:off x="0" y="4302443"/>
            <a:ext cx="10668001" cy="3274980"/>
            <a:chOff x="0" y="0"/>
            <a:chExt cx="10667999" cy="3274978"/>
          </a:xfrm>
        </p:grpSpPr>
        <p:pic>
          <p:nvPicPr>
            <p:cNvPr id="154" name="图片 4" descr="图片 4"/>
            <p:cNvPicPr>
              <a:picLocks noChangeAspect="1"/>
            </p:cNvPicPr>
            <p:nvPr/>
          </p:nvPicPr>
          <p:blipFill>
            <a:blip r:embed="rId3">
              <a:extLst/>
            </a:blip>
            <a:srcRect l="0" t="24303" r="4318" b="0"/>
            <a:stretch>
              <a:fillRect/>
            </a:stretch>
          </p:blipFill>
          <p:spPr>
            <a:xfrm>
              <a:off x="0" y="91872"/>
              <a:ext cx="8046937" cy="3183107"/>
            </a:xfrm>
            <a:prstGeom prst="rect">
              <a:avLst/>
            </a:prstGeom>
            <a:ln w="3175" cap="flat">
              <a:noFill/>
              <a:miter lim="400000"/>
            </a:ln>
            <a:effectLst/>
          </p:spPr>
        </p:pic>
        <p:pic>
          <p:nvPicPr>
            <p:cNvPr id="155" name="图片 6" descr="图片 6"/>
            <p:cNvPicPr>
              <a:picLocks noChangeAspect="1"/>
            </p:cNvPicPr>
            <p:nvPr/>
          </p:nvPicPr>
          <p:blipFill>
            <a:blip r:embed="rId4">
              <a:extLst/>
            </a:blip>
            <a:srcRect l="23371" t="37849" r="0" b="0"/>
            <a:stretch>
              <a:fillRect/>
            </a:stretch>
          </p:blipFill>
          <p:spPr>
            <a:xfrm>
              <a:off x="2658893" y="0"/>
              <a:ext cx="8009107" cy="3247958"/>
            </a:xfrm>
            <a:prstGeom prst="rect">
              <a:avLst/>
            </a:prstGeom>
            <a:ln w="3175" cap="flat">
              <a:noFill/>
              <a:miter lim="400000"/>
            </a:ln>
            <a:effectLst/>
          </p:spPr>
        </p:pic>
      </p:grpSp>
      <p:sp>
        <p:nvSpPr>
          <p:cNvPr id="157" name="矩形"/>
          <p:cNvSpPr/>
          <p:nvPr/>
        </p:nvSpPr>
        <p:spPr>
          <a:xfrm>
            <a:off x="-4080" y="0"/>
            <a:ext cx="5335200" cy="126561"/>
          </a:xfrm>
          <a:prstGeom prst="rect">
            <a:avLst/>
          </a:prstGeom>
          <a:solidFill>
            <a:schemeClr val="accent5">
              <a:lumOff val="-29866"/>
            </a:schemeClr>
          </a:solidFill>
          <a:ln w="3175">
            <a:miter lim="400000"/>
          </a:ln>
        </p:spPr>
        <p:txBody>
          <a:bodyPr lIns="22150" tIns="22150" rIns="22150" bIns="22150" anchor="ctr"/>
          <a:lstStyle/>
          <a:p>
            <a:pPr defTabSz="454025">
              <a:defRPr sz="1400">
                <a:solidFill>
                  <a:srgbClr val="FFFFFF"/>
                </a:solidFill>
                <a:latin typeface="Helvetica Neue Medium"/>
                <a:ea typeface="Helvetica Neue Medium"/>
                <a:cs typeface="Helvetica Neue Medium"/>
                <a:sym typeface="Helvetica Neue Medium"/>
              </a:defRPr>
            </a:pPr>
          </a:p>
        </p:txBody>
      </p:sp>
      <p:sp>
        <p:nvSpPr>
          <p:cNvPr id="158" name="以中国式现代化推进中华民族伟大复兴沙盘推演"/>
          <p:cNvSpPr txBox="1"/>
          <p:nvPr/>
        </p:nvSpPr>
        <p:spPr>
          <a:xfrm>
            <a:off x="6502169" y="2627183"/>
            <a:ext cx="2990702" cy="247502"/>
          </a:xfrm>
          <a:prstGeom prst="rect">
            <a:avLst/>
          </a:prstGeom>
          <a:ln w="3175">
            <a:miter lim="400000"/>
          </a:ln>
          <a:extLst>
            <a:ext uri="{C572A759-6A51-4108-AA02-DFA0A04FC94B}">
              <ma14:wrappingTextBoxFlag xmlns:ma14="http://schemas.microsoft.com/office/mac/drawingml/2011/main" val="1"/>
            </a:ext>
          </a:extLst>
        </p:spPr>
        <p:txBody>
          <a:bodyPr wrap="none" lIns="22150" tIns="22150" rIns="22150" bIns="22150" anchor="ctr">
            <a:spAutoFit/>
          </a:bodyPr>
          <a:lstStyle>
            <a:lvl1pPr>
              <a:defRPr b="1">
                <a:solidFill>
                  <a:schemeClr val="accent5">
                    <a:lumOff val="-29866"/>
                  </a:schemeClr>
                </a:solidFill>
              </a:defRPr>
            </a:lvl1pPr>
          </a:lstStyle>
          <a:p>
            <a:pPr/>
            <a:r>
              <a:t>以中国式现代化推进中华民族伟大复兴沙盘推演</a:t>
            </a:r>
          </a:p>
        </p:txBody>
      </p:sp>
      <p:sp>
        <p:nvSpPr>
          <p:cNvPr id="159" name="坚定信仰融入热血   忠实实践走进心灵"/>
          <p:cNvSpPr txBox="1"/>
          <p:nvPr/>
        </p:nvSpPr>
        <p:spPr>
          <a:xfrm>
            <a:off x="5767851" y="2319699"/>
            <a:ext cx="4459338" cy="127001"/>
          </a:xfrm>
          <a:prstGeom prst="rect">
            <a:avLst/>
          </a:prstGeom>
          <a:ln w="3175">
            <a:miter lim="400000"/>
          </a:ln>
          <a:extLst>
            <a:ext uri="{C572A759-6A51-4108-AA02-DFA0A04FC94B}">
              <ma14:wrappingTextBoxFlag xmlns:ma14="http://schemas.microsoft.com/office/mac/drawingml/2011/main" val="1"/>
            </a:ext>
          </a:extLst>
        </p:spPr>
        <p:txBody>
          <a:bodyPr lIns="22150" tIns="22150" rIns="22150" bIns="22150" anchor="ctr">
            <a:spAutoFit/>
          </a:bodyPr>
          <a:lstStyle>
            <a:lvl1pPr defTabSz="914400">
              <a:lnSpc>
                <a:spcPts val="100"/>
              </a:lnSpc>
              <a:defRPr sz="2000">
                <a:blipFill rotWithShape="1">
                  <a:blip r:embed="rId5"/>
                  <a:srcRect l="0" t="0" r="0" b="0"/>
                  <a:tile tx="0" ty="0" sx="100000" sy="100000" flip="none" algn="tl"/>
                </a:blipFill>
                <a:latin typeface="DFPLiJinHeiW8-GB"/>
                <a:ea typeface="DFPLiJinHeiW8-GB"/>
                <a:cs typeface="DFPLiJinHeiW8-GB"/>
                <a:sym typeface="DFPLiJinHeiW8-GB"/>
              </a:defRPr>
            </a:lvl1pPr>
          </a:lstStyle>
          <a:p>
            <a:pPr/>
            <a:r>
              <a:t>坚定信仰融入热血   忠实实践走进心灵 </a:t>
            </a:r>
          </a:p>
        </p:txBody>
      </p:sp>
      <p:grpSp>
        <p:nvGrpSpPr>
          <p:cNvPr id="162" name="成组"/>
          <p:cNvGrpSpPr/>
          <p:nvPr/>
        </p:nvGrpSpPr>
        <p:grpSpPr>
          <a:xfrm>
            <a:off x="7456753" y="7118148"/>
            <a:ext cx="1081613" cy="278528"/>
            <a:chOff x="79" y="0"/>
            <a:chExt cx="1081611" cy="278526"/>
          </a:xfrm>
        </p:grpSpPr>
        <p:sp>
          <p:nvSpPr>
            <p:cNvPr id="160" name="职场模拟器原创沙盘"/>
            <p:cNvSpPr txBox="1"/>
            <p:nvPr/>
          </p:nvSpPr>
          <p:spPr>
            <a:xfrm>
              <a:off x="126594" y="34488"/>
              <a:ext cx="955098" cy="209551"/>
            </a:xfrm>
            <a:prstGeom prst="rect">
              <a:avLst/>
            </a:prstGeom>
            <a:solidFill>
              <a:schemeClr val="accent5">
                <a:lumOff val="-29866"/>
              </a:schemeClr>
            </a:solidFill>
            <a:ln w="6350" cap="flat">
              <a:solidFill>
                <a:schemeClr val="accent5">
                  <a:lumOff val="-29866"/>
                </a:schemeClr>
              </a:solidFill>
              <a:prstDash val="solid"/>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lgn="r" defTabSz="825500">
                <a:defRPr b="1" sz="600">
                  <a:solidFill>
                    <a:srgbClr val="FFFFFF"/>
                  </a:solidFill>
                </a:defRPr>
              </a:lvl1pPr>
            </a:lstStyle>
            <a:p>
              <a:pPr/>
              <a:r>
                <a:t> 职场模拟器原创沙盘</a:t>
              </a:r>
            </a:p>
          </p:txBody>
        </p:sp>
        <p:pic>
          <p:nvPicPr>
            <p:cNvPr id="161" name="屏幕快照 2020-03-07 20.18.22.png" descr="屏幕快照 2020-03-07 20.18.22.png"/>
            <p:cNvPicPr>
              <a:picLocks noChangeAspect="1"/>
            </p:cNvPicPr>
            <p:nvPr/>
          </p:nvPicPr>
          <p:blipFill>
            <a:blip r:embed="rId6">
              <a:extLst/>
            </a:blip>
            <a:srcRect l="20136" t="5642" r="18325" b="29229"/>
            <a:stretch>
              <a:fillRect/>
            </a:stretch>
          </p:blipFill>
          <p:spPr>
            <a:xfrm>
              <a:off x="79" y="0"/>
              <a:ext cx="278448" cy="278527"/>
            </a:xfrm>
            <a:custGeom>
              <a:avLst/>
              <a:gdLst/>
              <a:ahLst/>
              <a:cxnLst>
                <a:cxn ang="0">
                  <a:pos x="wd2" y="hd2"/>
                </a:cxn>
                <a:cxn ang="5400000">
                  <a:pos x="wd2" y="hd2"/>
                </a:cxn>
                <a:cxn ang="10800000">
                  <a:pos x="wd2" y="hd2"/>
                </a:cxn>
                <a:cxn ang="16200000">
                  <a:pos x="wd2" y="hd2"/>
                </a:cxn>
              </a:cxnLst>
              <a:rect l="0" t="0" r="r" b="b"/>
              <a:pathLst>
                <a:path w="19678" h="20594" fill="norm" stroke="1" extrusionOk="0">
                  <a:moveTo>
                    <a:pt x="9839" y="0"/>
                  </a:moveTo>
                  <a:cubicBezTo>
                    <a:pt x="7320" y="0"/>
                    <a:pt x="4805" y="1011"/>
                    <a:pt x="2883" y="3023"/>
                  </a:cubicBezTo>
                  <a:cubicBezTo>
                    <a:pt x="-961" y="7045"/>
                    <a:pt x="-961" y="13556"/>
                    <a:pt x="2883" y="17578"/>
                  </a:cubicBezTo>
                  <a:cubicBezTo>
                    <a:pt x="6728" y="21600"/>
                    <a:pt x="12950" y="21600"/>
                    <a:pt x="16795" y="17578"/>
                  </a:cubicBezTo>
                  <a:cubicBezTo>
                    <a:pt x="20639" y="13556"/>
                    <a:pt x="20639" y="7045"/>
                    <a:pt x="16795" y="3023"/>
                  </a:cubicBezTo>
                  <a:cubicBezTo>
                    <a:pt x="14873" y="1011"/>
                    <a:pt x="12358" y="0"/>
                    <a:pt x="9839" y="0"/>
                  </a:cubicBezTo>
                  <a:close/>
                </a:path>
              </a:pathLst>
            </a:custGeom>
            <a:ln w="6350" cap="flat">
              <a:solidFill>
                <a:schemeClr val="accent5">
                  <a:lumOff val="-29866"/>
                </a:schemeClr>
              </a:solidFill>
              <a:prstDash val="solid"/>
              <a:miter lim="400000"/>
            </a:ln>
            <a:effectLst/>
          </p:spPr>
        </p:pic>
      </p:grpSp>
      <p:sp>
        <p:nvSpPr>
          <p:cNvPr id="163" name="文本框 2"/>
          <p:cNvSpPr txBox="1"/>
          <p:nvPr/>
        </p:nvSpPr>
        <p:spPr>
          <a:xfrm>
            <a:off x="6969684" y="1323875"/>
            <a:ext cx="2055672" cy="574041"/>
          </a:xfrm>
          <a:prstGeom prst="rect">
            <a:avLst/>
          </a:prstGeom>
          <a:ln w="3175">
            <a:miter lim="400000"/>
          </a:ln>
          <a:extLst>
            <a:ext uri="{C572A759-6A51-4108-AA02-DFA0A04FC94B}">
              <ma14:wrappingTextBoxFlag xmlns:ma14="http://schemas.microsoft.com/office/mac/drawingml/2011/main" val="1"/>
            </a:ext>
          </a:extLst>
        </p:spPr>
        <p:txBody>
          <a:bodyPr lIns="45719" rIns="45719">
            <a:spAutoFit/>
          </a:bodyPr>
          <a:lstStyle>
            <a:lvl1pPr algn="just" defTabSz="914400">
              <a:defRPr sz="3800">
                <a:solidFill>
                  <a:srgbClr val="C00000"/>
                </a:solidFill>
                <a:latin typeface="DFPLiJinHeiW8-GB"/>
                <a:ea typeface="DFPLiJinHeiW8-GB"/>
                <a:cs typeface="DFPLiJinHeiW8-GB"/>
                <a:sym typeface="DFPLiJinHeiW8-GB"/>
              </a:defRPr>
            </a:lvl1pPr>
          </a:lstStyle>
          <a:p>
            <a:pPr/>
            <a:r>
              <a:t>红色引擎</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10" presetID="3" grpId="1" fill="hold">
                                  <p:stCondLst>
                                    <p:cond delay="0"/>
                                  </p:stCondLst>
                                  <p:iterate type="el" backwards="0">
                                    <p:tmAbs val="0"/>
                                  </p:iterate>
                                  <p:childTnLst>
                                    <p:set>
                                      <p:cBhvr>
                                        <p:cTn id="6" fill="hold"/>
                                        <p:tgtEl>
                                          <p:spTgt spid="163"/>
                                        </p:tgtEl>
                                        <p:attrNameLst>
                                          <p:attrName>style.visibility</p:attrName>
                                        </p:attrNameLst>
                                      </p:cBhvr>
                                      <p:to>
                                        <p:strVal val="visible"/>
                                      </p:to>
                                    </p:set>
                                    <p:animEffect filter="blinds(horizontal)" transition="in">
                                      <p:cBhvr>
                                        <p:cTn id="7" dur="500"/>
                                        <p:tgtEl>
                                          <p:spTgt spid="1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63" grpId="1"/>
    </p:bldLst>
  </p:timing>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5" name="image9.png" descr="image9.png"/>
          <p:cNvPicPr>
            <a:picLocks noChangeAspect="0"/>
          </p:cNvPicPr>
          <p:nvPr/>
        </p:nvPicPr>
        <p:blipFill>
          <a:blip r:embed="rId2">
            <a:extLst/>
          </a:blip>
          <a:stretch>
            <a:fillRect/>
          </a:stretch>
        </p:blipFill>
        <p:spPr>
          <a:xfrm>
            <a:off x="0" y="1758"/>
            <a:ext cx="10668001" cy="7540284"/>
          </a:xfrm>
          <a:prstGeom prst="rect">
            <a:avLst/>
          </a:prstGeom>
          <a:ln w="3175">
            <a:miter lim="400000"/>
          </a:ln>
        </p:spPr>
      </p:pic>
      <p:sp>
        <p:nvSpPr>
          <p:cNvPr id="166" name="线条"/>
          <p:cNvSpPr/>
          <p:nvPr/>
        </p:nvSpPr>
        <p:spPr>
          <a:xfrm flipV="1">
            <a:off x="5333999" y="-1"/>
            <a:ext cx="1" cy="7543801"/>
          </a:xfrm>
          <a:prstGeom prst="line">
            <a:avLst/>
          </a:prstGeom>
          <a:ln w="3175">
            <a:solidFill>
              <a:srgbClr val="000000"/>
            </a:solidFill>
            <a:miter lim="400000"/>
          </a:ln>
        </p:spPr>
        <p:txBody>
          <a:bodyPr lIns="22150" tIns="22150" rIns="22150" bIns="22150" anchor="ctr"/>
          <a:lstStyle/>
          <a:p>
            <a:pPr/>
          </a:p>
        </p:txBody>
      </p:sp>
      <p:pic>
        <p:nvPicPr>
          <p:cNvPr id="167" name="图片 1" descr="图片 1"/>
          <p:cNvPicPr>
            <a:picLocks noChangeAspect="1"/>
          </p:cNvPicPr>
          <p:nvPr/>
        </p:nvPicPr>
        <p:blipFill>
          <a:blip r:embed="rId3">
            <a:extLst/>
          </a:blip>
          <a:srcRect l="0" t="44375" r="0" b="0"/>
          <a:stretch>
            <a:fillRect/>
          </a:stretch>
        </p:blipFill>
        <p:spPr>
          <a:xfrm>
            <a:off x="-4076" y="6057623"/>
            <a:ext cx="5335203" cy="1483709"/>
          </a:xfrm>
          <a:prstGeom prst="rect">
            <a:avLst/>
          </a:prstGeom>
          <a:ln w="3175">
            <a:miter lim="400000"/>
          </a:ln>
        </p:spPr>
      </p:pic>
      <p:pic>
        <p:nvPicPr>
          <p:cNvPr id="168" name="图片 4" descr="图片 4"/>
          <p:cNvPicPr>
            <a:picLocks noChangeAspect="1"/>
          </p:cNvPicPr>
          <p:nvPr/>
        </p:nvPicPr>
        <p:blipFill>
          <a:blip r:embed="rId4">
            <a:extLst/>
          </a:blip>
          <a:stretch>
            <a:fillRect/>
          </a:stretch>
        </p:blipFill>
        <p:spPr>
          <a:xfrm>
            <a:off x="2091673" y="1492885"/>
            <a:ext cx="1143694" cy="138113"/>
          </a:xfrm>
          <a:prstGeom prst="rect">
            <a:avLst/>
          </a:prstGeom>
          <a:ln w="3175">
            <a:miter lim="400000"/>
          </a:ln>
        </p:spPr>
      </p:pic>
      <p:sp>
        <p:nvSpPr>
          <p:cNvPr id="169" name="文本框 2"/>
          <p:cNvSpPr txBox="1"/>
          <p:nvPr/>
        </p:nvSpPr>
        <p:spPr>
          <a:xfrm>
            <a:off x="2102174" y="1146810"/>
            <a:ext cx="1122692" cy="345441"/>
          </a:xfrm>
          <a:prstGeom prst="rect">
            <a:avLst/>
          </a:prstGeom>
          <a:ln w="3175">
            <a:miter lim="400000"/>
          </a:ln>
          <a:extLst>
            <a:ext uri="{C572A759-6A51-4108-AA02-DFA0A04FC94B}">
              <ma14:wrappingTextBoxFlag xmlns:ma14="http://schemas.microsoft.com/office/mac/drawingml/2011/main" val="1"/>
            </a:ext>
          </a:extLst>
        </p:spPr>
        <p:txBody>
          <a:bodyPr lIns="45719" rIns="45719">
            <a:spAutoFit/>
          </a:bodyPr>
          <a:lstStyle>
            <a:lvl1pPr algn="just" defTabSz="914400">
              <a:defRPr sz="2000">
                <a:solidFill>
                  <a:srgbClr val="C00000"/>
                </a:solidFill>
                <a:latin typeface="DFPLiJinHeiW8-GB"/>
                <a:ea typeface="DFPLiJinHeiW8-GB"/>
                <a:cs typeface="DFPLiJinHeiW8-GB"/>
                <a:sym typeface="DFPLiJinHeiW8-GB"/>
              </a:defRPr>
            </a:lvl1pPr>
          </a:lstStyle>
          <a:p>
            <a:pPr/>
            <a:r>
              <a:t>前言导读</a:t>
            </a:r>
          </a:p>
        </p:txBody>
      </p:sp>
      <p:sp>
        <p:nvSpPr>
          <p:cNvPr id="170" name="从1921年到2021年，中国共产党走过了整整一百年的历程。这是用鲜血、汗水、泪水、勇气、智慧、力量写就的百年；是筚路蓝缕、披荆斩棘、艰苦创业、砥砺前行、充满艰险、充满神奇的百年；是苦难中铸就辉煌、挫折后毅然奋起、探索中收获成功、失误后拨乱反正、转折中开创新局、奋斗后赢得未来的百年。…"/>
          <p:cNvSpPr txBox="1"/>
          <p:nvPr/>
        </p:nvSpPr>
        <p:spPr>
          <a:xfrm>
            <a:off x="153057" y="1927299"/>
            <a:ext cx="5020926" cy="3689202"/>
          </a:xfrm>
          <a:prstGeom prst="rect">
            <a:avLst/>
          </a:prstGeom>
          <a:ln w="3175">
            <a:miter lim="400000"/>
          </a:ln>
          <a:extLst>
            <a:ext uri="{C572A759-6A51-4108-AA02-DFA0A04FC94B}">
              <ma14:wrappingTextBoxFlag xmlns:ma14="http://schemas.microsoft.com/office/mac/drawingml/2011/main" val="1"/>
            </a:ext>
          </a:extLst>
        </p:spPr>
        <p:txBody>
          <a:bodyPr lIns="22150" tIns="22150" rIns="22150" bIns="22150" anchor="ctr">
            <a:spAutoFit/>
          </a:bodyPr>
          <a:lstStyle/>
          <a:p>
            <a:pPr algn="l" defTabSz="914400">
              <a:lnSpc>
                <a:spcPct val="150000"/>
              </a:lnSpc>
              <a:defRPr sz="1000">
                <a:solidFill>
                  <a:schemeClr val="accent5">
                    <a:lumOff val="-29866"/>
                  </a:schemeClr>
                </a:solidFill>
                <a:latin typeface="PingFang SC Regular"/>
                <a:ea typeface="PingFang SC Regular"/>
                <a:cs typeface="PingFang SC Regular"/>
                <a:sym typeface="PingFang SC Regular"/>
              </a:defRPr>
            </a:pPr>
            <a:r>
              <a:t>      从1921年到2021年，中国共产党走过了整整一百年的历程。这是用鲜血、汗水、泪水、勇气、智慧、力量写就的百年；是筚路蓝缕、披荆斩棘、艰苦创业、砥砺前行、充满艰险、充满神奇的百年；是苦难中铸就辉煌、挫折后毅然奋起、探索中收获成功、失误后拨乱反正、转折中开创新局、奋斗后赢得未来的百年。</a:t>
            </a:r>
          </a:p>
          <a:p>
            <a:pPr algn="l" defTabSz="914400">
              <a:lnSpc>
                <a:spcPct val="150000"/>
              </a:lnSpc>
              <a:defRPr sz="1000">
                <a:solidFill>
                  <a:schemeClr val="accent5">
                    <a:lumOff val="-29866"/>
                  </a:schemeClr>
                </a:solidFill>
                <a:latin typeface="PingFang SC Regular"/>
                <a:ea typeface="PingFang SC Regular"/>
                <a:cs typeface="PingFang SC Regular"/>
                <a:sym typeface="PingFang SC Regular"/>
              </a:defRPr>
            </a:pPr>
            <a:r>
              <a:t>      在二十大报告中，习近平总书记明确提出了未来新征程上中国共产党的中心任务。总书记强调，从现在起，中国共产党的中心任务就是团结带领全国各族人民全面建成社会主义现代化强国、实现第二个百年奋斗目标，以中国式现代化全面推进中华民族伟大复兴。</a:t>
            </a:r>
          </a:p>
          <a:p>
            <a:pPr algn="l" defTabSz="914400">
              <a:lnSpc>
                <a:spcPct val="150000"/>
              </a:lnSpc>
              <a:defRPr sz="1000">
                <a:solidFill>
                  <a:schemeClr val="accent5">
                    <a:lumOff val="-29866"/>
                  </a:schemeClr>
                </a:solidFill>
                <a:latin typeface="PingFang SC Regular"/>
                <a:ea typeface="PingFang SC Regular"/>
                <a:cs typeface="PingFang SC Regular"/>
                <a:sym typeface="PingFang SC Regular"/>
              </a:defRPr>
            </a:pPr>
            <a:r>
              <a:t>      推进中国式现代化，中国完全有底气。我们仅用几十年的时间就走完了西方发达国家几百年走过的工业化历程，创造了经济快速发展和社会长期稳定的两大奇迹。新时代的非凡十年，我们攻克了许多长期没有解决的难题，办成了许多事关长远的大事要事，推动党和国家事业取得举世瞩目的重大成就。我们完成脱贫攻坚、全面建成小康社会的历史任务，实现了第一个百年奋斗目标。我国经济实力实现历史性跃升，国内生产总值突破114万亿元，稳居世界第二，是世界经济增长的最大引擎。 新时代十年的伟大变革，为我们成功推进和拓展了中国式现代化。</a:t>
            </a:r>
          </a:p>
        </p:txBody>
      </p:sp>
      <p:sp>
        <p:nvSpPr>
          <p:cNvPr id="171" name="文本框 2"/>
          <p:cNvSpPr txBox="1"/>
          <p:nvPr/>
        </p:nvSpPr>
        <p:spPr>
          <a:xfrm>
            <a:off x="7177634" y="1146810"/>
            <a:ext cx="1639771" cy="345441"/>
          </a:xfrm>
          <a:prstGeom prst="rect">
            <a:avLst/>
          </a:prstGeom>
          <a:ln w="3175">
            <a:miter lim="400000"/>
          </a:ln>
          <a:extLst>
            <a:ext uri="{C572A759-6A51-4108-AA02-DFA0A04FC94B}">
              <ma14:wrappingTextBoxFlag xmlns:ma14="http://schemas.microsoft.com/office/mac/drawingml/2011/main" val="1"/>
            </a:ext>
          </a:extLst>
        </p:spPr>
        <p:txBody>
          <a:bodyPr lIns="45719" rIns="45719">
            <a:spAutoFit/>
          </a:bodyPr>
          <a:lstStyle>
            <a:lvl1pPr algn="just" defTabSz="914400">
              <a:defRPr sz="2000">
                <a:solidFill>
                  <a:srgbClr val="C00000"/>
                </a:solidFill>
                <a:latin typeface="DFPLiJinHeiW8-GB"/>
                <a:ea typeface="DFPLiJinHeiW8-GB"/>
                <a:cs typeface="DFPLiJinHeiW8-GB"/>
                <a:sym typeface="DFPLiJinHeiW8-GB"/>
              </a:defRPr>
            </a:lvl1pPr>
          </a:lstStyle>
          <a:p>
            <a:pPr/>
            <a:r>
              <a:t>产品介绍目录</a:t>
            </a:r>
          </a:p>
        </p:txBody>
      </p:sp>
      <p:pic>
        <p:nvPicPr>
          <p:cNvPr id="172" name="图片 4" descr="图片 4"/>
          <p:cNvPicPr>
            <a:picLocks noChangeAspect="1"/>
          </p:cNvPicPr>
          <p:nvPr/>
        </p:nvPicPr>
        <p:blipFill>
          <a:blip r:embed="rId4">
            <a:extLst/>
          </a:blip>
          <a:stretch>
            <a:fillRect/>
          </a:stretch>
        </p:blipFill>
        <p:spPr>
          <a:xfrm>
            <a:off x="7425673" y="1492885"/>
            <a:ext cx="1143694" cy="138113"/>
          </a:xfrm>
          <a:prstGeom prst="rect">
            <a:avLst/>
          </a:prstGeom>
          <a:ln w="3175">
            <a:miter lim="400000"/>
          </a:ln>
        </p:spPr>
      </p:pic>
      <p:sp>
        <p:nvSpPr>
          <p:cNvPr id="173" name="一"/>
          <p:cNvSpPr/>
          <p:nvPr/>
        </p:nvSpPr>
        <p:spPr>
          <a:xfrm>
            <a:off x="6103740" y="2341683"/>
            <a:ext cx="360001" cy="360001"/>
          </a:xfrm>
          <a:prstGeom prst="roundRect">
            <a:avLst>
              <a:gd name="adj" fmla="val 16511"/>
            </a:avLst>
          </a:prstGeom>
          <a:ln w="12700">
            <a:solidFill>
              <a:schemeClr val="accent5">
                <a:lumOff val="-29866"/>
              </a:schemeClr>
            </a:solidFill>
            <a:miter lim="400000"/>
          </a:ln>
          <a:extLst>
            <a:ext uri="{C572A759-6A51-4108-AA02-DFA0A04FC94B}">
              <ma14:wrappingTextBoxFlag xmlns:ma14="http://schemas.microsoft.com/office/mac/drawingml/2011/main" val="1"/>
            </a:ext>
          </a:extLst>
        </p:spPr>
        <p:txBody>
          <a:bodyPr lIns="22150" tIns="22150" rIns="22150" bIns="22150" anchor="ctr"/>
          <a:lstStyle>
            <a:lvl1pPr defTabSz="454025">
              <a:defRPr sz="1000">
                <a:solidFill>
                  <a:schemeClr val="accent5">
                    <a:lumOff val="-29866"/>
                  </a:schemeClr>
                </a:solidFill>
                <a:latin typeface="Helvetica Neue Medium"/>
                <a:ea typeface="Helvetica Neue Medium"/>
                <a:cs typeface="Helvetica Neue Medium"/>
                <a:sym typeface="Helvetica Neue Medium"/>
              </a:defRPr>
            </a:lvl1pPr>
          </a:lstStyle>
          <a:p>
            <a:pPr/>
            <a:r>
              <a:t>一</a:t>
            </a:r>
          </a:p>
        </p:txBody>
      </p:sp>
      <p:sp>
        <p:nvSpPr>
          <p:cNvPr id="174" name="《红色引擎》党建沙盘基础信息"/>
          <p:cNvSpPr/>
          <p:nvPr/>
        </p:nvSpPr>
        <p:spPr>
          <a:xfrm>
            <a:off x="6678878" y="2341683"/>
            <a:ext cx="3060001" cy="360001"/>
          </a:xfrm>
          <a:prstGeom prst="roundRect">
            <a:avLst>
              <a:gd name="adj" fmla="val 16511"/>
            </a:avLst>
          </a:prstGeom>
          <a:solidFill>
            <a:schemeClr val="accent5">
              <a:lumOff val="-29866"/>
            </a:schemeClr>
          </a:solidFill>
          <a:ln w="12700">
            <a:solidFill>
              <a:schemeClr val="accent5">
                <a:lumOff val="-29866"/>
              </a:schemeClr>
            </a:solidFill>
            <a:miter lim="400000"/>
          </a:ln>
          <a:extLst>
            <a:ext uri="{C572A759-6A51-4108-AA02-DFA0A04FC94B}">
              <ma14:wrappingTextBoxFlag xmlns:ma14="http://schemas.microsoft.com/office/mac/drawingml/2011/main" val="1"/>
            </a:ext>
          </a:extLst>
        </p:spPr>
        <p:txBody>
          <a:bodyPr lIns="22150" tIns="22150" rIns="22150" bIns="22150" anchor="ctr"/>
          <a:lstStyle>
            <a:lvl1pPr defTabSz="454025">
              <a:defRPr sz="1000">
                <a:solidFill>
                  <a:srgbClr val="FFFFFF"/>
                </a:solidFill>
                <a:latin typeface="Helvetica Neue Medium"/>
                <a:ea typeface="Helvetica Neue Medium"/>
                <a:cs typeface="Helvetica Neue Medium"/>
                <a:sym typeface="Helvetica Neue Medium"/>
              </a:defRPr>
            </a:lvl1pPr>
          </a:lstStyle>
          <a:p>
            <a:pPr/>
            <a:r>
              <a:t>《红色引擎》党建沙盘基础信息</a:t>
            </a:r>
          </a:p>
        </p:txBody>
      </p:sp>
      <p:sp>
        <p:nvSpPr>
          <p:cNvPr id="175" name="二"/>
          <p:cNvSpPr/>
          <p:nvPr/>
        </p:nvSpPr>
        <p:spPr>
          <a:xfrm>
            <a:off x="6103740" y="2838804"/>
            <a:ext cx="360001" cy="360001"/>
          </a:xfrm>
          <a:prstGeom prst="roundRect">
            <a:avLst>
              <a:gd name="adj" fmla="val 16511"/>
            </a:avLst>
          </a:prstGeom>
          <a:ln w="12700">
            <a:solidFill>
              <a:schemeClr val="accent5">
                <a:lumOff val="-29866"/>
              </a:schemeClr>
            </a:solidFill>
            <a:miter lim="400000"/>
          </a:ln>
          <a:extLst>
            <a:ext uri="{C572A759-6A51-4108-AA02-DFA0A04FC94B}">
              <ma14:wrappingTextBoxFlag xmlns:ma14="http://schemas.microsoft.com/office/mac/drawingml/2011/main" val="1"/>
            </a:ext>
          </a:extLst>
        </p:spPr>
        <p:txBody>
          <a:bodyPr lIns="22150" tIns="22150" rIns="22150" bIns="22150" anchor="ctr"/>
          <a:lstStyle>
            <a:lvl1pPr defTabSz="454025">
              <a:defRPr sz="1000">
                <a:solidFill>
                  <a:schemeClr val="accent5">
                    <a:lumOff val="-29866"/>
                  </a:schemeClr>
                </a:solidFill>
                <a:latin typeface="Helvetica Neue Medium"/>
                <a:ea typeface="Helvetica Neue Medium"/>
                <a:cs typeface="Helvetica Neue Medium"/>
                <a:sym typeface="Helvetica Neue Medium"/>
              </a:defRPr>
            </a:lvl1pPr>
          </a:lstStyle>
          <a:p>
            <a:pPr/>
            <a:r>
              <a:t>二</a:t>
            </a:r>
          </a:p>
        </p:txBody>
      </p:sp>
      <p:sp>
        <p:nvSpPr>
          <p:cNvPr id="176" name="沙盘体验元素对应主题"/>
          <p:cNvSpPr/>
          <p:nvPr/>
        </p:nvSpPr>
        <p:spPr>
          <a:xfrm>
            <a:off x="6678878" y="2840558"/>
            <a:ext cx="3060001" cy="360001"/>
          </a:xfrm>
          <a:prstGeom prst="roundRect">
            <a:avLst>
              <a:gd name="adj" fmla="val 16511"/>
            </a:avLst>
          </a:prstGeom>
          <a:solidFill>
            <a:schemeClr val="accent5">
              <a:lumOff val="-29866"/>
            </a:schemeClr>
          </a:solidFill>
          <a:ln w="12700">
            <a:solidFill>
              <a:schemeClr val="accent5">
                <a:lumOff val="-29866"/>
              </a:schemeClr>
            </a:solidFill>
            <a:miter lim="400000"/>
          </a:ln>
          <a:extLst>
            <a:ext uri="{C572A759-6A51-4108-AA02-DFA0A04FC94B}">
              <ma14:wrappingTextBoxFlag xmlns:ma14="http://schemas.microsoft.com/office/mac/drawingml/2011/main" val="1"/>
            </a:ext>
          </a:extLst>
        </p:spPr>
        <p:txBody>
          <a:bodyPr lIns="22150" tIns="22150" rIns="22150" bIns="22150" anchor="ctr"/>
          <a:lstStyle>
            <a:lvl1pPr defTabSz="454025">
              <a:defRPr sz="1000">
                <a:solidFill>
                  <a:srgbClr val="FFFFFF"/>
                </a:solidFill>
                <a:latin typeface="Helvetica Neue Medium"/>
                <a:ea typeface="Helvetica Neue Medium"/>
                <a:cs typeface="Helvetica Neue Medium"/>
                <a:sym typeface="Helvetica Neue Medium"/>
              </a:defRPr>
            </a:lvl1pPr>
          </a:lstStyle>
          <a:p>
            <a:pPr/>
            <a:r>
              <a:t>沙盘体验元素对应主题</a:t>
            </a:r>
          </a:p>
        </p:txBody>
      </p:sp>
      <p:sp>
        <p:nvSpPr>
          <p:cNvPr id="177" name="三"/>
          <p:cNvSpPr/>
          <p:nvPr/>
        </p:nvSpPr>
        <p:spPr>
          <a:xfrm>
            <a:off x="6094233" y="3342940"/>
            <a:ext cx="360001" cy="360001"/>
          </a:xfrm>
          <a:prstGeom prst="roundRect">
            <a:avLst>
              <a:gd name="adj" fmla="val 16511"/>
            </a:avLst>
          </a:prstGeom>
          <a:ln w="12700">
            <a:solidFill>
              <a:schemeClr val="accent5">
                <a:lumOff val="-29866"/>
              </a:schemeClr>
            </a:solidFill>
            <a:miter lim="400000"/>
          </a:ln>
          <a:extLst>
            <a:ext uri="{C572A759-6A51-4108-AA02-DFA0A04FC94B}">
              <ma14:wrappingTextBoxFlag xmlns:ma14="http://schemas.microsoft.com/office/mac/drawingml/2011/main" val="1"/>
            </a:ext>
          </a:extLst>
        </p:spPr>
        <p:txBody>
          <a:bodyPr lIns="22150" tIns="22150" rIns="22150" bIns="22150" anchor="ctr"/>
          <a:lstStyle>
            <a:lvl1pPr defTabSz="454025">
              <a:defRPr sz="1000">
                <a:solidFill>
                  <a:schemeClr val="accent5">
                    <a:lumOff val="-29866"/>
                  </a:schemeClr>
                </a:solidFill>
                <a:latin typeface="Helvetica Neue Medium"/>
                <a:ea typeface="Helvetica Neue Medium"/>
                <a:cs typeface="Helvetica Neue Medium"/>
                <a:sym typeface="Helvetica Neue Medium"/>
              </a:defRPr>
            </a:lvl1pPr>
          </a:lstStyle>
          <a:p>
            <a:pPr/>
            <a:r>
              <a:t>三</a:t>
            </a:r>
          </a:p>
        </p:txBody>
      </p:sp>
      <p:sp>
        <p:nvSpPr>
          <p:cNvPr id="178" name="体验流程及分享点"/>
          <p:cNvSpPr/>
          <p:nvPr/>
        </p:nvSpPr>
        <p:spPr>
          <a:xfrm>
            <a:off x="6669370" y="3344694"/>
            <a:ext cx="3060001" cy="360001"/>
          </a:xfrm>
          <a:prstGeom prst="roundRect">
            <a:avLst>
              <a:gd name="adj" fmla="val 16511"/>
            </a:avLst>
          </a:prstGeom>
          <a:solidFill>
            <a:schemeClr val="accent5">
              <a:lumOff val="-29866"/>
            </a:schemeClr>
          </a:solidFill>
          <a:ln w="12700">
            <a:solidFill>
              <a:schemeClr val="accent5">
                <a:lumOff val="-29866"/>
              </a:schemeClr>
            </a:solidFill>
            <a:miter lim="400000"/>
          </a:ln>
          <a:extLst>
            <a:ext uri="{C572A759-6A51-4108-AA02-DFA0A04FC94B}">
              <ma14:wrappingTextBoxFlag xmlns:ma14="http://schemas.microsoft.com/office/mac/drawingml/2011/main" val="1"/>
            </a:ext>
          </a:extLst>
        </p:spPr>
        <p:txBody>
          <a:bodyPr lIns="22150" tIns="22150" rIns="22150" bIns="22150" anchor="ctr"/>
          <a:lstStyle>
            <a:lvl1pPr defTabSz="454025">
              <a:defRPr sz="1000">
                <a:solidFill>
                  <a:srgbClr val="FFFFFF"/>
                </a:solidFill>
                <a:latin typeface="Helvetica Neue Medium"/>
                <a:ea typeface="Helvetica Neue Medium"/>
                <a:cs typeface="Helvetica Neue Medium"/>
                <a:sym typeface="Helvetica Neue Medium"/>
              </a:defRPr>
            </a:lvl1pPr>
          </a:lstStyle>
          <a:p>
            <a:pPr/>
            <a:r>
              <a:t>体验流程及分享点</a:t>
            </a:r>
          </a:p>
        </p:txBody>
      </p:sp>
      <p:sp>
        <p:nvSpPr>
          <p:cNvPr id="179" name="四"/>
          <p:cNvSpPr/>
          <p:nvPr/>
        </p:nvSpPr>
        <p:spPr>
          <a:xfrm>
            <a:off x="6094233" y="3840061"/>
            <a:ext cx="360001" cy="360001"/>
          </a:xfrm>
          <a:prstGeom prst="roundRect">
            <a:avLst>
              <a:gd name="adj" fmla="val 16511"/>
            </a:avLst>
          </a:prstGeom>
          <a:ln w="12700">
            <a:solidFill>
              <a:schemeClr val="accent5">
                <a:lumOff val="-29866"/>
              </a:schemeClr>
            </a:solidFill>
            <a:miter lim="400000"/>
          </a:ln>
          <a:extLst>
            <a:ext uri="{C572A759-6A51-4108-AA02-DFA0A04FC94B}">
              <ma14:wrappingTextBoxFlag xmlns:ma14="http://schemas.microsoft.com/office/mac/drawingml/2011/main" val="1"/>
            </a:ext>
          </a:extLst>
        </p:spPr>
        <p:txBody>
          <a:bodyPr lIns="22150" tIns="22150" rIns="22150" bIns="22150" anchor="ctr"/>
          <a:lstStyle>
            <a:lvl1pPr defTabSz="454025">
              <a:defRPr sz="1000">
                <a:solidFill>
                  <a:schemeClr val="accent5">
                    <a:lumOff val="-29866"/>
                  </a:schemeClr>
                </a:solidFill>
                <a:latin typeface="Helvetica Neue Medium"/>
                <a:ea typeface="Helvetica Neue Medium"/>
                <a:cs typeface="Helvetica Neue Medium"/>
                <a:sym typeface="Helvetica Neue Medium"/>
              </a:defRPr>
            </a:lvl1pPr>
          </a:lstStyle>
          <a:p>
            <a:pPr/>
            <a:r>
              <a:t>四</a:t>
            </a:r>
          </a:p>
        </p:txBody>
      </p:sp>
      <p:sp>
        <p:nvSpPr>
          <p:cNvPr id="180" name="时间表及预期效果"/>
          <p:cNvSpPr/>
          <p:nvPr/>
        </p:nvSpPr>
        <p:spPr>
          <a:xfrm>
            <a:off x="6669370" y="3841815"/>
            <a:ext cx="3060001" cy="360001"/>
          </a:xfrm>
          <a:prstGeom prst="roundRect">
            <a:avLst>
              <a:gd name="adj" fmla="val 16511"/>
            </a:avLst>
          </a:prstGeom>
          <a:solidFill>
            <a:schemeClr val="accent5">
              <a:lumOff val="-29866"/>
            </a:schemeClr>
          </a:solidFill>
          <a:ln w="12700">
            <a:solidFill>
              <a:schemeClr val="accent5">
                <a:lumOff val="-29866"/>
              </a:schemeClr>
            </a:solidFill>
            <a:miter lim="400000"/>
          </a:ln>
          <a:extLst>
            <a:ext uri="{C572A759-6A51-4108-AA02-DFA0A04FC94B}">
              <ma14:wrappingTextBoxFlag xmlns:ma14="http://schemas.microsoft.com/office/mac/drawingml/2011/main" val="1"/>
            </a:ext>
          </a:extLst>
        </p:spPr>
        <p:txBody>
          <a:bodyPr lIns="22150" tIns="22150" rIns="22150" bIns="22150" anchor="ctr"/>
          <a:lstStyle>
            <a:lvl1pPr defTabSz="454025">
              <a:defRPr sz="1000">
                <a:solidFill>
                  <a:srgbClr val="FFFFFF"/>
                </a:solidFill>
                <a:latin typeface="Helvetica Neue Medium"/>
                <a:ea typeface="Helvetica Neue Medium"/>
                <a:cs typeface="Helvetica Neue Medium"/>
                <a:sym typeface="Helvetica Neue Medium"/>
              </a:defRPr>
            </a:lvl1pPr>
          </a:lstStyle>
          <a:p>
            <a:pPr/>
            <a:r>
              <a:t>时间表及预期效果</a:t>
            </a:r>
          </a:p>
        </p:txBody>
      </p:sp>
      <p:sp>
        <p:nvSpPr>
          <p:cNvPr id="181" name="五"/>
          <p:cNvSpPr/>
          <p:nvPr/>
        </p:nvSpPr>
        <p:spPr>
          <a:xfrm>
            <a:off x="6094233" y="4343241"/>
            <a:ext cx="360001" cy="360001"/>
          </a:xfrm>
          <a:prstGeom prst="roundRect">
            <a:avLst>
              <a:gd name="adj" fmla="val 16511"/>
            </a:avLst>
          </a:prstGeom>
          <a:ln w="12700">
            <a:solidFill>
              <a:schemeClr val="accent5">
                <a:lumOff val="-29866"/>
              </a:schemeClr>
            </a:solidFill>
            <a:miter lim="400000"/>
          </a:ln>
          <a:extLst>
            <a:ext uri="{C572A759-6A51-4108-AA02-DFA0A04FC94B}">
              <ma14:wrappingTextBoxFlag xmlns:ma14="http://schemas.microsoft.com/office/mac/drawingml/2011/main" val="1"/>
            </a:ext>
          </a:extLst>
        </p:spPr>
        <p:txBody>
          <a:bodyPr lIns="22150" tIns="22150" rIns="22150" bIns="22150" anchor="ctr"/>
          <a:lstStyle>
            <a:lvl1pPr defTabSz="454025">
              <a:defRPr sz="1000">
                <a:solidFill>
                  <a:schemeClr val="accent5">
                    <a:lumOff val="-29866"/>
                  </a:schemeClr>
                </a:solidFill>
                <a:latin typeface="Helvetica Neue Medium"/>
                <a:ea typeface="Helvetica Neue Medium"/>
                <a:cs typeface="Helvetica Neue Medium"/>
                <a:sym typeface="Helvetica Neue Medium"/>
              </a:defRPr>
            </a:lvl1pPr>
          </a:lstStyle>
          <a:p>
            <a:pPr/>
            <a:r>
              <a:t>五</a:t>
            </a:r>
          </a:p>
        </p:txBody>
      </p:sp>
      <p:sp>
        <p:nvSpPr>
          <p:cNvPr id="182" name="产品名录"/>
          <p:cNvSpPr/>
          <p:nvPr/>
        </p:nvSpPr>
        <p:spPr>
          <a:xfrm>
            <a:off x="6669370" y="4343241"/>
            <a:ext cx="3060001" cy="360001"/>
          </a:xfrm>
          <a:prstGeom prst="roundRect">
            <a:avLst>
              <a:gd name="adj" fmla="val 16511"/>
            </a:avLst>
          </a:prstGeom>
          <a:solidFill>
            <a:schemeClr val="accent5">
              <a:lumOff val="-29866"/>
            </a:schemeClr>
          </a:solidFill>
          <a:ln w="12700">
            <a:solidFill>
              <a:schemeClr val="accent5">
                <a:lumOff val="-29866"/>
              </a:schemeClr>
            </a:solidFill>
            <a:miter lim="400000"/>
          </a:ln>
          <a:extLst>
            <a:ext uri="{C572A759-6A51-4108-AA02-DFA0A04FC94B}">
              <ma14:wrappingTextBoxFlag xmlns:ma14="http://schemas.microsoft.com/office/mac/drawingml/2011/main" val="1"/>
            </a:ext>
          </a:extLst>
        </p:spPr>
        <p:txBody>
          <a:bodyPr lIns="22150" tIns="22150" rIns="22150" bIns="22150" anchor="ctr"/>
          <a:lstStyle>
            <a:lvl1pPr defTabSz="454025">
              <a:defRPr sz="1000">
                <a:solidFill>
                  <a:srgbClr val="FFFFFF"/>
                </a:solidFill>
                <a:latin typeface="Helvetica Neue Medium"/>
                <a:ea typeface="Helvetica Neue Medium"/>
                <a:cs typeface="Helvetica Neue Medium"/>
                <a:sym typeface="Helvetica Neue Medium"/>
              </a:defRPr>
            </a:lvl1pPr>
          </a:lstStyle>
          <a:p>
            <a:pPr/>
            <a:r>
              <a:t>产品名录</a:t>
            </a:r>
          </a:p>
        </p:txBody>
      </p:sp>
      <p:sp>
        <p:nvSpPr>
          <p:cNvPr id="183" name="1"/>
          <p:cNvSpPr txBox="1"/>
          <p:nvPr/>
        </p:nvSpPr>
        <p:spPr>
          <a:xfrm>
            <a:off x="8141541" y="7231505"/>
            <a:ext cx="134675" cy="192790"/>
          </a:xfrm>
          <a:prstGeom prst="rect">
            <a:avLst/>
          </a:prstGeom>
          <a:ln w="3175">
            <a:miter lim="400000"/>
          </a:ln>
          <a:extLst>
            <a:ext uri="{C572A759-6A51-4108-AA02-DFA0A04FC94B}">
              <ma14:wrappingTextBoxFlag xmlns:ma14="http://schemas.microsoft.com/office/mac/drawingml/2011/main" val="1"/>
            </a:ext>
          </a:extLst>
        </p:spPr>
        <p:txBody>
          <a:bodyPr wrap="none" lIns="22150" tIns="22150" rIns="22150" bIns="22150" anchor="ctr">
            <a:spAutoFit/>
          </a:bodyPr>
          <a:lstStyle/>
          <a:p>
            <a:pPr/>
            <a:r>
              <a:t>1</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10" presetID="3" grpId="1" fill="hold">
                                  <p:stCondLst>
                                    <p:cond delay="0"/>
                                  </p:stCondLst>
                                  <p:iterate type="el" backwards="0">
                                    <p:tmAbs val="0"/>
                                  </p:iterate>
                                  <p:childTnLst>
                                    <p:set>
                                      <p:cBhvr>
                                        <p:cTn id="6" fill="hold"/>
                                        <p:tgtEl>
                                          <p:spTgt spid="168"/>
                                        </p:tgtEl>
                                        <p:attrNameLst>
                                          <p:attrName>style.visibility</p:attrName>
                                        </p:attrNameLst>
                                      </p:cBhvr>
                                      <p:to>
                                        <p:strVal val="visible"/>
                                      </p:to>
                                    </p:set>
                                    <p:animEffect filter="blinds(horizontal)" transition="in">
                                      <p:cBhvr>
                                        <p:cTn id="7" dur="500"/>
                                        <p:tgtEl>
                                          <p:spTgt spid="168"/>
                                        </p:tgtEl>
                                      </p:cBhvr>
                                    </p:animEffect>
                                  </p:childTnLst>
                                </p:cTn>
                              </p:par>
                            </p:childTnLst>
                          </p:cTn>
                        </p:par>
                        <p:par>
                          <p:cTn id="8" fill="hold">
                            <p:stCondLst>
                              <p:cond delay="500"/>
                            </p:stCondLst>
                            <p:childTnLst>
                              <p:par>
                                <p:cTn id="9" presetClass="entr" nodeType="afterEffect" presetSubtype="10" presetID="3" grpId="2" fill="hold">
                                  <p:stCondLst>
                                    <p:cond delay="0"/>
                                  </p:stCondLst>
                                  <p:iterate type="el" backwards="0">
                                    <p:tmAbs val="0"/>
                                  </p:iterate>
                                  <p:childTnLst>
                                    <p:set>
                                      <p:cBhvr>
                                        <p:cTn id="10" fill="hold"/>
                                        <p:tgtEl>
                                          <p:spTgt spid="169"/>
                                        </p:tgtEl>
                                        <p:attrNameLst>
                                          <p:attrName>style.visibility</p:attrName>
                                        </p:attrNameLst>
                                      </p:cBhvr>
                                      <p:to>
                                        <p:strVal val="visible"/>
                                      </p:to>
                                    </p:set>
                                    <p:animEffect filter="blinds(horizontal)" transition="in">
                                      <p:cBhvr>
                                        <p:cTn id="11" dur="500"/>
                                        <p:tgtEl>
                                          <p:spTgt spid="169"/>
                                        </p:tgtEl>
                                      </p:cBhvr>
                                    </p:animEffect>
                                  </p:childTnLst>
                                </p:cTn>
                              </p:par>
                            </p:childTnLst>
                          </p:cTn>
                        </p:par>
                        <p:par>
                          <p:cTn id="12" fill="hold">
                            <p:stCondLst>
                              <p:cond delay="1000"/>
                            </p:stCondLst>
                            <p:childTnLst>
                              <p:par>
                                <p:cTn id="13" presetClass="entr" nodeType="afterEffect" presetSubtype="10" presetID="3" grpId="3" fill="hold">
                                  <p:stCondLst>
                                    <p:cond delay="0"/>
                                  </p:stCondLst>
                                  <p:iterate type="el" backwards="0">
                                    <p:tmAbs val="0"/>
                                  </p:iterate>
                                  <p:childTnLst>
                                    <p:set>
                                      <p:cBhvr>
                                        <p:cTn id="14" fill="hold"/>
                                        <p:tgtEl>
                                          <p:spTgt spid="171"/>
                                        </p:tgtEl>
                                        <p:attrNameLst>
                                          <p:attrName>style.visibility</p:attrName>
                                        </p:attrNameLst>
                                      </p:cBhvr>
                                      <p:to>
                                        <p:strVal val="visible"/>
                                      </p:to>
                                    </p:set>
                                    <p:animEffect filter="blinds(horizontal)" transition="in">
                                      <p:cBhvr>
                                        <p:cTn id="15" dur="500"/>
                                        <p:tgtEl>
                                          <p:spTgt spid="171"/>
                                        </p:tgtEl>
                                      </p:cBhvr>
                                    </p:animEffect>
                                  </p:childTnLst>
                                </p:cTn>
                              </p:par>
                            </p:childTnLst>
                          </p:cTn>
                        </p:par>
                        <p:par>
                          <p:cTn id="16" fill="hold">
                            <p:stCondLst>
                              <p:cond delay="1500"/>
                            </p:stCondLst>
                            <p:childTnLst>
                              <p:par>
                                <p:cTn id="17" presetClass="entr" nodeType="afterEffect" presetSubtype="10" presetID="3" grpId="4" fill="hold">
                                  <p:stCondLst>
                                    <p:cond delay="0"/>
                                  </p:stCondLst>
                                  <p:iterate type="el" backwards="0">
                                    <p:tmAbs val="0"/>
                                  </p:iterate>
                                  <p:childTnLst>
                                    <p:set>
                                      <p:cBhvr>
                                        <p:cTn id="18" fill="hold"/>
                                        <p:tgtEl>
                                          <p:spTgt spid="172"/>
                                        </p:tgtEl>
                                        <p:attrNameLst>
                                          <p:attrName>style.visibility</p:attrName>
                                        </p:attrNameLst>
                                      </p:cBhvr>
                                      <p:to>
                                        <p:strVal val="visible"/>
                                      </p:to>
                                    </p:set>
                                    <p:animEffect filter="blinds(horizontal)" transition="in">
                                      <p:cBhvr>
                                        <p:cTn id="19" dur="500"/>
                                        <p:tgtEl>
                                          <p:spTgt spid="17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71" grpId="3"/>
      <p:bldP build="whole" bldLvl="1" animBg="1" rev="0" advAuto="0" spid="172" grpId="4"/>
      <p:bldP build="whole" bldLvl="1" animBg="1" rev="0" advAuto="0" spid="169" grpId="2"/>
      <p:bldP build="whole" bldLvl="1" animBg="1" rev="0" advAuto="0" spid="168" grpId="1"/>
    </p:bldLst>
  </p:timing>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5" name="线条"/>
          <p:cNvSpPr/>
          <p:nvPr/>
        </p:nvSpPr>
        <p:spPr>
          <a:xfrm flipV="1">
            <a:off x="5333999" y="-1"/>
            <a:ext cx="1" cy="7543801"/>
          </a:xfrm>
          <a:prstGeom prst="line">
            <a:avLst/>
          </a:prstGeom>
          <a:ln w="3175">
            <a:solidFill>
              <a:srgbClr val="000000"/>
            </a:solidFill>
            <a:miter lim="400000"/>
          </a:ln>
        </p:spPr>
        <p:txBody>
          <a:bodyPr lIns="22150" tIns="22150" rIns="22150" bIns="22150" anchor="ctr"/>
          <a:lstStyle/>
          <a:p>
            <a:pPr/>
          </a:p>
        </p:txBody>
      </p:sp>
      <p:sp>
        <p:nvSpPr>
          <p:cNvPr id="186" name="矩形"/>
          <p:cNvSpPr/>
          <p:nvPr/>
        </p:nvSpPr>
        <p:spPr>
          <a:xfrm>
            <a:off x="5329920" y="0"/>
            <a:ext cx="5335200" cy="126561"/>
          </a:xfrm>
          <a:prstGeom prst="rect">
            <a:avLst/>
          </a:prstGeom>
          <a:solidFill>
            <a:schemeClr val="accent5">
              <a:lumOff val="-29866"/>
            </a:schemeClr>
          </a:solidFill>
          <a:ln w="3175">
            <a:miter lim="400000"/>
          </a:ln>
        </p:spPr>
        <p:txBody>
          <a:bodyPr lIns="22150" tIns="22150" rIns="22150" bIns="22150" anchor="ctr"/>
          <a:lstStyle/>
          <a:p>
            <a:pPr defTabSz="454025">
              <a:defRPr sz="1400">
                <a:solidFill>
                  <a:srgbClr val="FFFFFF"/>
                </a:solidFill>
                <a:latin typeface="Helvetica Neue Medium"/>
                <a:ea typeface="Helvetica Neue Medium"/>
                <a:cs typeface="Helvetica Neue Medium"/>
                <a:sym typeface="Helvetica Neue Medium"/>
              </a:defRPr>
            </a:pPr>
          </a:p>
        </p:txBody>
      </p:sp>
      <p:sp>
        <p:nvSpPr>
          <p:cNvPr id="187" name="矩形"/>
          <p:cNvSpPr/>
          <p:nvPr/>
        </p:nvSpPr>
        <p:spPr>
          <a:xfrm>
            <a:off x="-4080" y="0"/>
            <a:ext cx="5335200" cy="126561"/>
          </a:xfrm>
          <a:prstGeom prst="rect">
            <a:avLst/>
          </a:prstGeom>
          <a:solidFill>
            <a:schemeClr val="accent5">
              <a:lumOff val="-29866"/>
            </a:schemeClr>
          </a:solidFill>
          <a:ln w="3175">
            <a:miter lim="400000"/>
          </a:ln>
        </p:spPr>
        <p:txBody>
          <a:bodyPr lIns="22150" tIns="22150" rIns="22150" bIns="22150" anchor="ctr"/>
          <a:lstStyle/>
          <a:p>
            <a:pPr defTabSz="454025">
              <a:defRPr sz="1400">
                <a:solidFill>
                  <a:srgbClr val="FFFFFF"/>
                </a:solidFill>
                <a:latin typeface="Helvetica Neue Medium"/>
                <a:ea typeface="Helvetica Neue Medium"/>
                <a:cs typeface="Helvetica Neue Medium"/>
                <a:sym typeface="Helvetica Neue Medium"/>
              </a:defRPr>
            </a:pPr>
          </a:p>
        </p:txBody>
      </p:sp>
      <p:sp>
        <p:nvSpPr>
          <p:cNvPr id="188" name="线条"/>
          <p:cNvSpPr/>
          <p:nvPr/>
        </p:nvSpPr>
        <p:spPr>
          <a:xfrm>
            <a:off x="5456550" y="484343"/>
            <a:ext cx="5081940" cy="1"/>
          </a:xfrm>
          <a:prstGeom prst="line">
            <a:avLst/>
          </a:prstGeom>
          <a:ln w="3175">
            <a:solidFill>
              <a:srgbClr val="000000"/>
            </a:solidFill>
            <a:miter lim="400000"/>
          </a:ln>
        </p:spPr>
        <p:txBody>
          <a:bodyPr lIns="22150" tIns="22150" rIns="22150" bIns="22150" anchor="ctr"/>
          <a:lstStyle/>
          <a:p>
            <a:pPr/>
          </a:p>
        </p:txBody>
      </p:sp>
      <p:sp>
        <p:nvSpPr>
          <p:cNvPr id="189" name="线条"/>
          <p:cNvSpPr/>
          <p:nvPr/>
        </p:nvSpPr>
        <p:spPr>
          <a:xfrm>
            <a:off x="122550" y="484343"/>
            <a:ext cx="5081940" cy="1"/>
          </a:xfrm>
          <a:prstGeom prst="line">
            <a:avLst/>
          </a:prstGeom>
          <a:ln w="3175">
            <a:solidFill>
              <a:srgbClr val="000000"/>
            </a:solidFill>
            <a:miter lim="400000"/>
          </a:ln>
        </p:spPr>
        <p:txBody>
          <a:bodyPr lIns="22150" tIns="22150" rIns="22150" bIns="22150" anchor="ctr"/>
          <a:lstStyle/>
          <a:p>
            <a:pPr/>
          </a:p>
        </p:txBody>
      </p:sp>
      <p:sp>
        <p:nvSpPr>
          <p:cNvPr id="190" name="《红色引擎》"/>
          <p:cNvSpPr txBox="1"/>
          <p:nvPr/>
        </p:nvSpPr>
        <p:spPr>
          <a:xfrm>
            <a:off x="9590921" y="193607"/>
            <a:ext cx="819002" cy="222102"/>
          </a:xfrm>
          <a:prstGeom prst="rect">
            <a:avLst/>
          </a:prstGeom>
          <a:ln w="3175">
            <a:miter lim="400000"/>
          </a:ln>
          <a:extLst>
            <a:ext uri="{C572A759-6A51-4108-AA02-DFA0A04FC94B}">
              <ma14:wrappingTextBoxFlag xmlns:ma14="http://schemas.microsoft.com/office/mac/drawingml/2011/main" val="1"/>
            </a:ext>
          </a:extLst>
        </p:spPr>
        <p:txBody>
          <a:bodyPr wrap="none" lIns="22150" tIns="22150" rIns="22150" bIns="22150">
            <a:spAutoFit/>
          </a:bodyPr>
          <a:lstStyle>
            <a:lvl1pPr>
              <a:defRPr sz="1000">
                <a:solidFill>
                  <a:schemeClr val="accent5">
                    <a:lumOff val="-29866"/>
                  </a:schemeClr>
                </a:solidFill>
              </a:defRPr>
            </a:lvl1pPr>
          </a:lstStyle>
          <a:p>
            <a:pPr/>
            <a:r>
              <a:t>《红色引擎》</a:t>
            </a:r>
          </a:p>
        </p:txBody>
      </p:sp>
      <p:sp>
        <p:nvSpPr>
          <p:cNvPr id="191" name="《红色引擎》"/>
          <p:cNvSpPr txBox="1"/>
          <p:nvPr/>
        </p:nvSpPr>
        <p:spPr>
          <a:xfrm>
            <a:off x="258076" y="193607"/>
            <a:ext cx="819002" cy="222102"/>
          </a:xfrm>
          <a:prstGeom prst="rect">
            <a:avLst/>
          </a:prstGeom>
          <a:ln w="3175">
            <a:miter lim="400000"/>
          </a:ln>
          <a:extLst>
            <a:ext uri="{C572A759-6A51-4108-AA02-DFA0A04FC94B}">
              <ma14:wrappingTextBoxFlag xmlns:ma14="http://schemas.microsoft.com/office/mac/drawingml/2011/main" val="1"/>
            </a:ext>
          </a:extLst>
        </p:spPr>
        <p:txBody>
          <a:bodyPr wrap="none" lIns="22150" tIns="22150" rIns="22150" bIns="22150" anchor="ctr">
            <a:spAutoFit/>
          </a:bodyPr>
          <a:lstStyle>
            <a:lvl1pPr>
              <a:defRPr sz="1000">
                <a:solidFill>
                  <a:schemeClr val="accent5">
                    <a:lumOff val="-29866"/>
                  </a:schemeClr>
                </a:solidFill>
              </a:defRPr>
            </a:lvl1pPr>
          </a:lstStyle>
          <a:p>
            <a:pPr/>
            <a:r>
              <a:t>《红色引擎》</a:t>
            </a:r>
          </a:p>
        </p:txBody>
      </p:sp>
      <p:sp>
        <p:nvSpPr>
          <p:cNvPr id="192" name="课程目标"/>
          <p:cNvSpPr/>
          <p:nvPr/>
        </p:nvSpPr>
        <p:spPr>
          <a:xfrm>
            <a:off x="200755" y="1011318"/>
            <a:ext cx="933644" cy="288001"/>
          </a:xfrm>
          <a:prstGeom prst="roundRect">
            <a:avLst>
              <a:gd name="adj" fmla="val 20638"/>
            </a:avLst>
          </a:prstGeom>
          <a:ln w="12700">
            <a:solidFill>
              <a:schemeClr val="accent5">
                <a:lumOff val="-29866"/>
              </a:schemeClr>
            </a:solidFill>
            <a:miter lim="400000"/>
          </a:ln>
          <a:extLst>
            <a:ext uri="{C572A759-6A51-4108-AA02-DFA0A04FC94B}">
              <ma14:wrappingTextBoxFlag xmlns:ma14="http://schemas.microsoft.com/office/mac/drawingml/2011/main" val="1"/>
            </a:ext>
          </a:extLst>
        </p:spPr>
        <p:txBody>
          <a:bodyPr lIns="22150" tIns="22150" rIns="22150" bIns="22150" anchor="ctr"/>
          <a:lstStyle>
            <a:lvl1pPr defTabSz="454025">
              <a:defRPr sz="1000">
                <a:solidFill>
                  <a:schemeClr val="accent5">
                    <a:lumOff val="-29866"/>
                  </a:schemeClr>
                </a:solidFill>
                <a:latin typeface="Helvetica Neue Medium"/>
                <a:ea typeface="Helvetica Neue Medium"/>
                <a:cs typeface="Helvetica Neue Medium"/>
                <a:sym typeface="Helvetica Neue Medium"/>
              </a:defRPr>
            </a:lvl1pPr>
          </a:lstStyle>
          <a:p>
            <a:pPr/>
            <a:r>
              <a:t>课程目标</a:t>
            </a:r>
          </a:p>
        </p:txBody>
      </p:sp>
      <p:sp>
        <p:nvSpPr>
          <p:cNvPr id="193" name="矩形 9"/>
          <p:cNvSpPr/>
          <p:nvPr/>
        </p:nvSpPr>
        <p:spPr>
          <a:xfrm>
            <a:off x="1629413" y="1551250"/>
            <a:ext cx="291797" cy="249396"/>
          </a:xfrm>
          <a:prstGeom prst="rect">
            <a:avLst/>
          </a:prstGeom>
          <a:solidFill>
            <a:srgbClr val="A6A6A6"/>
          </a:solidFill>
          <a:ln w="3175">
            <a:miter lim="400000"/>
          </a:ln>
        </p:spPr>
        <p:txBody>
          <a:bodyPr lIns="45719" rIns="45719" anchor="ctr"/>
          <a:lstStyle/>
          <a:p>
            <a:pPr defTabSz="914400">
              <a:defRPr sz="2300">
                <a:solidFill>
                  <a:srgbClr val="FFFFFF"/>
                </a:solidFill>
                <a:latin typeface="字魂59号-创粗黑"/>
                <a:ea typeface="字魂59号-创粗黑"/>
                <a:cs typeface="字魂59号-创粗黑"/>
                <a:sym typeface="字魂59号-创粗黑"/>
              </a:defRPr>
            </a:pPr>
          </a:p>
        </p:txBody>
      </p:sp>
      <p:sp>
        <p:nvSpPr>
          <p:cNvPr id="194" name="Freeform 7"/>
          <p:cNvSpPr/>
          <p:nvPr/>
        </p:nvSpPr>
        <p:spPr>
          <a:xfrm>
            <a:off x="964558" y="1551250"/>
            <a:ext cx="687242" cy="32988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1333" y="0"/>
                  <a:pt x="1333" y="0"/>
                  <a:pt x="1333" y="0"/>
                </a:cubicBezTo>
                <a:cubicBezTo>
                  <a:pt x="622" y="0"/>
                  <a:pt x="0" y="866"/>
                  <a:pt x="0" y="1857"/>
                </a:cubicBezTo>
                <a:cubicBezTo>
                  <a:pt x="0" y="12193"/>
                  <a:pt x="0" y="12193"/>
                  <a:pt x="0" y="12193"/>
                </a:cubicBezTo>
                <a:cubicBezTo>
                  <a:pt x="0" y="13183"/>
                  <a:pt x="444" y="14606"/>
                  <a:pt x="933" y="15287"/>
                </a:cubicBezTo>
                <a:cubicBezTo>
                  <a:pt x="5467" y="21600"/>
                  <a:pt x="5467" y="21600"/>
                  <a:pt x="5467" y="21600"/>
                </a:cubicBezTo>
                <a:cubicBezTo>
                  <a:pt x="5156" y="17391"/>
                  <a:pt x="5156" y="17391"/>
                  <a:pt x="5156" y="17391"/>
                </a:cubicBezTo>
                <a:cubicBezTo>
                  <a:pt x="5156" y="17330"/>
                  <a:pt x="5156" y="17330"/>
                  <a:pt x="5156" y="17268"/>
                </a:cubicBezTo>
                <a:cubicBezTo>
                  <a:pt x="5156" y="16711"/>
                  <a:pt x="5467" y="16277"/>
                  <a:pt x="5867" y="16277"/>
                </a:cubicBezTo>
                <a:cubicBezTo>
                  <a:pt x="21600" y="16277"/>
                  <a:pt x="21600" y="16277"/>
                  <a:pt x="21600" y="16277"/>
                </a:cubicBezTo>
                <a:cubicBezTo>
                  <a:pt x="21600" y="0"/>
                  <a:pt x="21600" y="0"/>
                  <a:pt x="21600" y="0"/>
                </a:cubicBezTo>
              </a:path>
            </a:pathLst>
          </a:custGeom>
          <a:solidFill>
            <a:srgbClr val="C00000"/>
          </a:solidFill>
          <a:ln w="3175">
            <a:miter lim="400000"/>
          </a:ln>
        </p:spPr>
        <p:txBody>
          <a:bodyPr lIns="45719" rIns="45719"/>
          <a:lstStyle/>
          <a:p>
            <a:pPr algn="l" defTabSz="914400">
              <a:defRPr sz="2300">
                <a:solidFill>
                  <a:srgbClr val="000000"/>
                </a:solidFill>
                <a:latin typeface="字魂59号-创粗黑"/>
                <a:ea typeface="字魂59号-创粗黑"/>
                <a:cs typeface="字魂59号-创粗黑"/>
                <a:sym typeface="字魂59号-创粗黑"/>
              </a:defRPr>
            </a:pPr>
          </a:p>
        </p:txBody>
      </p:sp>
      <p:grpSp>
        <p:nvGrpSpPr>
          <p:cNvPr id="197" name="组合 11"/>
          <p:cNvGrpSpPr/>
          <p:nvPr/>
        </p:nvGrpSpPr>
        <p:grpSpPr>
          <a:xfrm>
            <a:off x="1754532" y="1605004"/>
            <a:ext cx="63945" cy="150168"/>
            <a:chOff x="0" y="0"/>
            <a:chExt cx="63944" cy="150167"/>
          </a:xfrm>
        </p:grpSpPr>
        <p:sp>
          <p:nvSpPr>
            <p:cNvPr id="195" name="Freeform 10"/>
            <p:cNvSpPr/>
            <p:nvPr/>
          </p:nvSpPr>
          <p:spPr>
            <a:xfrm>
              <a:off x="26306" y="-1"/>
              <a:ext cx="28330" cy="2833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cubicBezTo>
                    <a:pt x="5040" y="0"/>
                    <a:pt x="0" y="5040"/>
                    <a:pt x="0" y="10800"/>
                  </a:cubicBezTo>
                  <a:cubicBezTo>
                    <a:pt x="0" y="16560"/>
                    <a:pt x="4320" y="21600"/>
                    <a:pt x="10800" y="21600"/>
                  </a:cubicBezTo>
                  <a:cubicBezTo>
                    <a:pt x="16560" y="21600"/>
                    <a:pt x="21600" y="17280"/>
                    <a:pt x="21600" y="10800"/>
                  </a:cubicBezTo>
                  <a:cubicBezTo>
                    <a:pt x="21600" y="5040"/>
                    <a:pt x="16560" y="0"/>
                    <a:pt x="10800" y="0"/>
                  </a:cubicBezTo>
                  <a:close/>
                </a:path>
              </a:pathLst>
            </a:custGeom>
            <a:solidFill>
              <a:srgbClr val="FFFFFF"/>
            </a:solidFill>
            <a:ln w="3175" cap="flat">
              <a:noFill/>
              <a:miter lim="400000"/>
            </a:ln>
            <a:effectLst/>
          </p:spPr>
          <p:txBody>
            <a:bodyPr wrap="square" lIns="45719" tIns="45719" rIns="45719" bIns="45719" numCol="1" anchor="t">
              <a:noAutofit/>
            </a:bodyPr>
            <a:lstStyle/>
            <a:p>
              <a:pPr algn="l" defTabSz="914400">
                <a:defRPr sz="2300">
                  <a:solidFill>
                    <a:srgbClr val="000000"/>
                  </a:solidFill>
                  <a:latin typeface="字魂59号-创粗黑"/>
                  <a:ea typeface="字魂59号-创粗黑"/>
                  <a:cs typeface="字魂59号-创粗黑"/>
                  <a:sym typeface="字魂59号-创粗黑"/>
                </a:defRPr>
              </a:pPr>
            </a:p>
          </p:txBody>
        </p:sp>
        <p:sp>
          <p:nvSpPr>
            <p:cNvPr id="196" name="Freeform 11"/>
            <p:cNvSpPr/>
            <p:nvPr/>
          </p:nvSpPr>
          <p:spPr>
            <a:xfrm>
              <a:off x="0" y="62333"/>
              <a:ext cx="63945" cy="8783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282" y="13935"/>
                  </a:moveTo>
                  <a:cubicBezTo>
                    <a:pt x="19059" y="16955"/>
                    <a:pt x="19059" y="16955"/>
                    <a:pt x="19059" y="16955"/>
                  </a:cubicBezTo>
                  <a:cubicBezTo>
                    <a:pt x="18106" y="18348"/>
                    <a:pt x="16200" y="19045"/>
                    <a:pt x="14929" y="19045"/>
                  </a:cubicBezTo>
                  <a:cubicBezTo>
                    <a:pt x="13341" y="19045"/>
                    <a:pt x="12071" y="18348"/>
                    <a:pt x="12071" y="16955"/>
                  </a:cubicBezTo>
                  <a:cubicBezTo>
                    <a:pt x="12071" y="16490"/>
                    <a:pt x="12071" y="16026"/>
                    <a:pt x="12388" y="15561"/>
                  </a:cubicBezTo>
                  <a:cubicBezTo>
                    <a:pt x="13976" y="11613"/>
                    <a:pt x="13976" y="11613"/>
                    <a:pt x="13976" y="11613"/>
                  </a:cubicBezTo>
                  <a:cubicBezTo>
                    <a:pt x="14612" y="9755"/>
                    <a:pt x="17153" y="2323"/>
                    <a:pt x="17471" y="0"/>
                  </a:cubicBezTo>
                  <a:cubicBezTo>
                    <a:pt x="10165" y="0"/>
                    <a:pt x="10165" y="0"/>
                    <a:pt x="10165" y="0"/>
                  </a:cubicBezTo>
                  <a:cubicBezTo>
                    <a:pt x="6988" y="0"/>
                    <a:pt x="3812" y="465"/>
                    <a:pt x="1906" y="3252"/>
                  </a:cubicBezTo>
                  <a:cubicBezTo>
                    <a:pt x="0" y="5806"/>
                    <a:pt x="0" y="5806"/>
                    <a:pt x="0" y="5806"/>
                  </a:cubicBezTo>
                  <a:cubicBezTo>
                    <a:pt x="635" y="6039"/>
                    <a:pt x="635" y="6039"/>
                    <a:pt x="635" y="6039"/>
                  </a:cubicBezTo>
                  <a:cubicBezTo>
                    <a:pt x="2541" y="3484"/>
                    <a:pt x="2541" y="3484"/>
                    <a:pt x="2541" y="3484"/>
                  </a:cubicBezTo>
                  <a:cubicBezTo>
                    <a:pt x="3494" y="2090"/>
                    <a:pt x="4447" y="1394"/>
                    <a:pt x="5082" y="1394"/>
                  </a:cubicBezTo>
                  <a:cubicBezTo>
                    <a:pt x="5718" y="1394"/>
                    <a:pt x="6035" y="1858"/>
                    <a:pt x="6035" y="2787"/>
                  </a:cubicBezTo>
                  <a:cubicBezTo>
                    <a:pt x="6035" y="3252"/>
                    <a:pt x="6035" y="3716"/>
                    <a:pt x="6035" y="4413"/>
                  </a:cubicBezTo>
                  <a:cubicBezTo>
                    <a:pt x="4447" y="10684"/>
                    <a:pt x="4447" y="10684"/>
                    <a:pt x="4447" y="10684"/>
                  </a:cubicBezTo>
                  <a:cubicBezTo>
                    <a:pt x="4129" y="12077"/>
                    <a:pt x="3494" y="14400"/>
                    <a:pt x="3494" y="16258"/>
                  </a:cubicBezTo>
                  <a:cubicBezTo>
                    <a:pt x="3494" y="19742"/>
                    <a:pt x="6988" y="21600"/>
                    <a:pt x="10800" y="21600"/>
                  </a:cubicBezTo>
                  <a:cubicBezTo>
                    <a:pt x="13976" y="21600"/>
                    <a:pt x="17153" y="20439"/>
                    <a:pt x="19059" y="18116"/>
                  </a:cubicBezTo>
                  <a:cubicBezTo>
                    <a:pt x="21600" y="14168"/>
                    <a:pt x="21600" y="14168"/>
                    <a:pt x="21600" y="14168"/>
                  </a:cubicBezTo>
                  <a:lnTo>
                    <a:pt x="21282" y="13935"/>
                  </a:lnTo>
                  <a:close/>
                </a:path>
              </a:pathLst>
            </a:custGeom>
            <a:solidFill>
              <a:srgbClr val="FFFFFF"/>
            </a:solidFill>
            <a:ln w="3175" cap="flat">
              <a:noFill/>
              <a:miter lim="400000"/>
            </a:ln>
            <a:effectLst/>
          </p:spPr>
          <p:txBody>
            <a:bodyPr wrap="square" lIns="45719" tIns="45719" rIns="45719" bIns="45719" numCol="1" anchor="t">
              <a:noAutofit/>
            </a:bodyPr>
            <a:lstStyle/>
            <a:p>
              <a:pPr algn="l" defTabSz="914400">
                <a:defRPr sz="2300">
                  <a:solidFill>
                    <a:srgbClr val="000000"/>
                  </a:solidFill>
                  <a:latin typeface="字魂59号-创粗黑"/>
                  <a:ea typeface="字魂59号-创粗黑"/>
                  <a:cs typeface="字魂59号-创粗黑"/>
                  <a:sym typeface="字魂59号-创粗黑"/>
                </a:defRPr>
              </a:pPr>
            </a:p>
          </p:txBody>
        </p:sp>
      </p:grpSp>
      <p:sp>
        <p:nvSpPr>
          <p:cNvPr id="198" name="党"/>
          <p:cNvSpPr txBox="1"/>
          <p:nvPr/>
        </p:nvSpPr>
        <p:spPr>
          <a:xfrm>
            <a:off x="1038700" y="1574378"/>
            <a:ext cx="636777" cy="206734"/>
          </a:xfrm>
          <a:prstGeom prst="rect">
            <a:avLst/>
          </a:prstGeom>
          <a:ln w="3175">
            <a:miter lim="400000"/>
          </a:ln>
          <a:extLst>
            <a:ext uri="{C572A759-6A51-4108-AA02-DFA0A04FC94B}">
              <ma14:wrappingTextBoxFlag xmlns:ma14="http://schemas.microsoft.com/office/mac/drawingml/2011/main" val="1"/>
            </a:ext>
          </a:extLst>
        </p:spPr>
        <p:txBody>
          <a:bodyPr lIns="45719" rIns="45719"/>
          <a:lstStyle>
            <a:lvl1pPr algn="l" defTabSz="914400">
              <a:defRPr b="1" sz="800">
                <a:solidFill>
                  <a:srgbClr val="FFFFFF"/>
                </a:solidFill>
                <a:latin typeface="字魂59号-创粗黑"/>
                <a:ea typeface="字魂59号-创粗黑"/>
                <a:cs typeface="字魂59号-创粗黑"/>
                <a:sym typeface="字魂59号-创粗黑"/>
              </a:defRPr>
            </a:lvl1pPr>
          </a:lstStyle>
          <a:p>
            <a:pPr/>
            <a:r>
              <a:t>快乐学习</a:t>
            </a:r>
          </a:p>
        </p:txBody>
      </p:sp>
      <p:sp>
        <p:nvSpPr>
          <p:cNvPr id="199" name="矩形 16"/>
          <p:cNvSpPr/>
          <p:nvPr/>
        </p:nvSpPr>
        <p:spPr>
          <a:xfrm>
            <a:off x="3722677" y="1551250"/>
            <a:ext cx="291797" cy="249396"/>
          </a:xfrm>
          <a:prstGeom prst="rect">
            <a:avLst/>
          </a:prstGeom>
          <a:solidFill>
            <a:srgbClr val="A6A6A6"/>
          </a:solidFill>
          <a:ln w="3175">
            <a:miter lim="400000"/>
          </a:ln>
        </p:spPr>
        <p:txBody>
          <a:bodyPr lIns="45719" rIns="45719" anchor="ctr"/>
          <a:lstStyle/>
          <a:p>
            <a:pPr defTabSz="914400">
              <a:defRPr sz="2300">
                <a:solidFill>
                  <a:srgbClr val="FFFFFF"/>
                </a:solidFill>
                <a:latin typeface="字魂59号-创粗黑"/>
                <a:ea typeface="字魂59号-创粗黑"/>
                <a:cs typeface="字魂59号-创粗黑"/>
                <a:sym typeface="字魂59号-创粗黑"/>
              </a:defRPr>
            </a:pPr>
          </a:p>
        </p:txBody>
      </p:sp>
      <p:sp>
        <p:nvSpPr>
          <p:cNvPr id="200" name="Freeform 7"/>
          <p:cNvSpPr/>
          <p:nvPr/>
        </p:nvSpPr>
        <p:spPr>
          <a:xfrm>
            <a:off x="3057822" y="1551250"/>
            <a:ext cx="687242" cy="32988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1333" y="0"/>
                  <a:pt x="1333" y="0"/>
                  <a:pt x="1333" y="0"/>
                </a:cubicBezTo>
                <a:cubicBezTo>
                  <a:pt x="622" y="0"/>
                  <a:pt x="0" y="866"/>
                  <a:pt x="0" y="1857"/>
                </a:cubicBezTo>
                <a:cubicBezTo>
                  <a:pt x="0" y="12193"/>
                  <a:pt x="0" y="12193"/>
                  <a:pt x="0" y="12193"/>
                </a:cubicBezTo>
                <a:cubicBezTo>
                  <a:pt x="0" y="13183"/>
                  <a:pt x="444" y="14606"/>
                  <a:pt x="933" y="15287"/>
                </a:cubicBezTo>
                <a:cubicBezTo>
                  <a:pt x="5467" y="21600"/>
                  <a:pt x="5467" y="21600"/>
                  <a:pt x="5467" y="21600"/>
                </a:cubicBezTo>
                <a:cubicBezTo>
                  <a:pt x="5156" y="17391"/>
                  <a:pt x="5156" y="17391"/>
                  <a:pt x="5156" y="17391"/>
                </a:cubicBezTo>
                <a:cubicBezTo>
                  <a:pt x="5156" y="17330"/>
                  <a:pt x="5156" y="17330"/>
                  <a:pt x="5156" y="17268"/>
                </a:cubicBezTo>
                <a:cubicBezTo>
                  <a:pt x="5156" y="16711"/>
                  <a:pt x="5467" y="16277"/>
                  <a:pt x="5867" y="16277"/>
                </a:cubicBezTo>
                <a:cubicBezTo>
                  <a:pt x="21600" y="16277"/>
                  <a:pt x="21600" y="16277"/>
                  <a:pt x="21600" y="16277"/>
                </a:cubicBezTo>
                <a:cubicBezTo>
                  <a:pt x="21600" y="0"/>
                  <a:pt x="21600" y="0"/>
                  <a:pt x="21600" y="0"/>
                </a:cubicBezTo>
              </a:path>
            </a:pathLst>
          </a:custGeom>
          <a:solidFill>
            <a:srgbClr val="C00000"/>
          </a:solidFill>
          <a:ln w="3175">
            <a:miter lim="400000"/>
          </a:ln>
        </p:spPr>
        <p:txBody>
          <a:bodyPr lIns="45719" rIns="45719"/>
          <a:lstStyle/>
          <a:p>
            <a:pPr algn="l" defTabSz="914400">
              <a:defRPr sz="2300">
                <a:solidFill>
                  <a:srgbClr val="000000"/>
                </a:solidFill>
                <a:latin typeface="字魂59号-创粗黑"/>
                <a:ea typeface="字魂59号-创粗黑"/>
                <a:cs typeface="字魂59号-创粗黑"/>
                <a:sym typeface="字魂59号-创粗黑"/>
              </a:defRPr>
            </a:pPr>
          </a:p>
        </p:txBody>
      </p:sp>
      <p:sp>
        <p:nvSpPr>
          <p:cNvPr id="201" name="Freeform 9"/>
          <p:cNvSpPr/>
          <p:nvPr/>
        </p:nvSpPr>
        <p:spPr>
          <a:xfrm>
            <a:off x="3817095" y="1613035"/>
            <a:ext cx="137155" cy="135428"/>
          </a:xfrm>
          <a:custGeom>
            <a:avLst/>
            <a:gdLst/>
            <a:ahLst/>
            <a:cxnLst>
              <a:cxn ang="0">
                <a:pos x="wd2" y="hd2"/>
              </a:cxn>
              <a:cxn ang="5400000">
                <a:pos x="wd2" y="hd2"/>
              </a:cxn>
              <a:cxn ang="10800000">
                <a:pos x="wd2" y="hd2"/>
              </a:cxn>
              <a:cxn ang="16200000">
                <a:pos x="wd2" y="hd2"/>
              </a:cxn>
            </a:cxnLst>
            <a:rect l="0" t="0" r="r" b="b"/>
            <a:pathLst>
              <a:path w="21404" h="21509" fill="norm" stroke="1" extrusionOk="0">
                <a:moveTo>
                  <a:pt x="18995" y="11550"/>
                </a:moveTo>
                <a:cubicBezTo>
                  <a:pt x="18995" y="11250"/>
                  <a:pt x="19289" y="10950"/>
                  <a:pt x="19583" y="10950"/>
                </a:cubicBezTo>
                <a:cubicBezTo>
                  <a:pt x="21052" y="10500"/>
                  <a:pt x="21052" y="10500"/>
                  <a:pt x="21052" y="10500"/>
                </a:cubicBezTo>
                <a:cubicBezTo>
                  <a:pt x="21346" y="10500"/>
                  <a:pt x="21493" y="10200"/>
                  <a:pt x="21346" y="9900"/>
                </a:cubicBezTo>
                <a:cubicBezTo>
                  <a:pt x="21052" y="8100"/>
                  <a:pt x="21052" y="8100"/>
                  <a:pt x="21052" y="8100"/>
                </a:cubicBezTo>
                <a:cubicBezTo>
                  <a:pt x="21052" y="7800"/>
                  <a:pt x="20758" y="7650"/>
                  <a:pt x="20611" y="7650"/>
                </a:cubicBezTo>
                <a:cubicBezTo>
                  <a:pt x="18995" y="7800"/>
                  <a:pt x="18995" y="7800"/>
                  <a:pt x="18995" y="7800"/>
                </a:cubicBezTo>
                <a:cubicBezTo>
                  <a:pt x="18701" y="7800"/>
                  <a:pt x="18407" y="7650"/>
                  <a:pt x="18260" y="7350"/>
                </a:cubicBezTo>
                <a:cubicBezTo>
                  <a:pt x="17526" y="5850"/>
                  <a:pt x="17526" y="5850"/>
                  <a:pt x="17526" y="5850"/>
                </a:cubicBezTo>
                <a:cubicBezTo>
                  <a:pt x="17379" y="5700"/>
                  <a:pt x="17379" y="5400"/>
                  <a:pt x="17526" y="5100"/>
                </a:cubicBezTo>
                <a:cubicBezTo>
                  <a:pt x="18407" y="3900"/>
                  <a:pt x="18407" y="3900"/>
                  <a:pt x="18407" y="3900"/>
                </a:cubicBezTo>
                <a:cubicBezTo>
                  <a:pt x="18554" y="3600"/>
                  <a:pt x="18554" y="3300"/>
                  <a:pt x="18407" y="3150"/>
                </a:cubicBezTo>
                <a:cubicBezTo>
                  <a:pt x="16938" y="1950"/>
                  <a:pt x="16938" y="1950"/>
                  <a:pt x="16938" y="1950"/>
                </a:cubicBezTo>
                <a:cubicBezTo>
                  <a:pt x="16644" y="1650"/>
                  <a:pt x="16350" y="1800"/>
                  <a:pt x="16203" y="1950"/>
                </a:cubicBezTo>
                <a:cubicBezTo>
                  <a:pt x="15028" y="3000"/>
                  <a:pt x="15028" y="3000"/>
                  <a:pt x="15028" y="3000"/>
                </a:cubicBezTo>
                <a:cubicBezTo>
                  <a:pt x="14881" y="3300"/>
                  <a:pt x="14587" y="3300"/>
                  <a:pt x="14293" y="3150"/>
                </a:cubicBezTo>
                <a:cubicBezTo>
                  <a:pt x="12824" y="2550"/>
                  <a:pt x="12824" y="2550"/>
                  <a:pt x="12824" y="2550"/>
                </a:cubicBezTo>
                <a:cubicBezTo>
                  <a:pt x="12530" y="2550"/>
                  <a:pt x="12383" y="2250"/>
                  <a:pt x="12383" y="1950"/>
                </a:cubicBezTo>
                <a:cubicBezTo>
                  <a:pt x="12236" y="450"/>
                  <a:pt x="12236" y="450"/>
                  <a:pt x="12236" y="450"/>
                </a:cubicBezTo>
                <a:cubicBezTo>
                  <a:pt x="12236" y="150"/>
                  <a:pt x="11942" y="0"/>
                  <a:pt x="11648" y="0"/>
                </a:cubicBezTo>
                <a:cubicBezTo>
                  <a:pt x="9738" y="0"/>
                  <a:pt x="9738" y="0"/>
                  <a:pt x="9738" y="0"/>
                </a:cubicBezTo>
                <a:cubicBezTo>
                  <a:pt x="9591" y="0"/>
                  <a:pt x="9297" y="150"/>
                  <a:pt x="9297" y="450"/>
                </a:cubicBezTo>
                <a:cubicBezTo>
                  <a:pt x="9150" y="1950"/>
                  <a:pt x="9150" y="1950"/>
                  <a:pt x="9150" y="1950"/>
                </a:cubicBezTo>
                <a:cubicBezTo>
                  <a:pt x="9150" y="2250"/>
                  <a:pt x="8856" y="2550"/>
                  <a:pt x="8709" y="2550"/>
                </a:cubicBezTo>
                <a:cubicBezTo>
                  <a:pt x="7093" y="3150"/>
                  <a:pt x="7093" y="3150"/>
                  <a:pt x="7093" y="3150"/>
                </a:cubicBezTo>
                <a:cubicBezTo>
                  <a:pt x="6946" y="3300"/>
                  <a:pt x="6505" y="3150"/>
                  <a:pt x="6358" y="3000"/>
                </a:cubicBezTo>
                <a:cubicBezTo>
                  <a:pt x="5330" y="1950"/>
                  <a:pt x="5330" y="1950"/>
                  <a:pt x="5330" y="1950"/>
                </a:cubicBezTo>
                <a:cubicBezTo>
                  <a:pt x="5036" y="1650"/>
                  <a:pt x="4742" y="1650"/>
                  <a:pt x="4595" y="1800"/>
                </a:cubicBezTo>
                <a:cubicBezTo>
                  <a:pt x="3126" y="3150"/>
                  <a:pt x="3126" y="3150"/>
                  <a:pt x="3126" y="3150"/>
                </a:cubicBezTo>
                <a:cubicBezTo>
                  <a:pt x="2979" y="3300"/>
                  <a:pt x="2832" y="3600"/>
                  <a:pt x="2979" y="3750"/>
                </a:cubicBezTo>
                <a:cubicBezTo>
                  <a:pt x="3860" y="5100"/>
                  <a:pt x="3860" y="5100"/>
                  <a:pt x="3860" y="5100"/>
                </a:cubicBezTo>
                <a:cubicBezTo>
                  <a:pt x="4007" y="5250"/>
                  <a:pt x="4007" y="5700"/>
                  <a:pt x="3860" y="5850"/>
                </a:cubicBezTo>
                <a:cubicBezTo>
                  <a:pt x="3126" y="7350"/>
                  <a:pt x="3126" y="7350"/>
                  <a:pt x="3126" y="7350"/>
                </a:cubicBezTo>
                <a:cubicBezTo>
                  <a:pt x="2979" y="7500"/>
                  <a:pt x="2685" y="7800"/>
                  <a:pt x="2391" y="7650"/>
                </a:cubicBezTo>
                <a:cubicBezTo>
                  <a:pt x="922" y="7500"/>
                  <a:pt x="922" y="7500"/>
                  <a:pt x="922" y="7500"/>
                </a:cubicBezTo>
                <a:cubicBezTo>
                  <a:pt x="628" y="7500"/>
                  <a:pt x="334" y="7650"/>
                  <a:pt x="334" y="7950"/>
                </a:cubicBezTo>
                <a:cubicBezTo>
                  <a:pt x="40" y="9900"/>
                  <a:pt x="40" y="9900"/>
                  <a:pt x="40" y="9900"/>
                </a:cubicBezTo>
                <a:cubicBezTo>
                  <a:pt x="-107" y="10200"/>
                  <a:pt x="187" y="10500"/>
                  <a:pt x="334" y="10500"/>
                </a:cubicBezTo>
                <a:cubicBezTo>
                  <a:pt x="1950" y="10950"/>
                  <a:pt x="1950" y="10950"/>
                  <a:pt x="1950" y="10950"/>
                </a:cubicBezTo>
                <a:cubicBezTo>
                  <a:pt x="2097" y="10950"/>
                  <a:pt x="2391" y="11250"/>
                  <a:pt x="2391" y="11550"/>
                </a:cubicBezTo>
                <a:cubicBezTo>
                  <a:pt x="2685" y="13200"/>
                  <a:pt x="2685" y="13200"/>
                  <a:pt x="2685" y="13200"/>
                </a:cubicBezTo>
                <a:cubicBezTo>
                  <a:pt x="2685" y="13350"/>
                  <a:pt x="2538" y="13650"/>
                  <a:pt x="2391" y="13800"/>
                </a:cubicBezTo>
                <a:cubicBezTo>
                  <a:pt x="1069" y="14700"/>
                  <a:pt x="1069" y="14700"/>
                  <a:pt x="1069" y="14700"/>
                </a:cubicBezTo>
                <a:cubicBezTo>
                  <a:pt x="922" y="14850"/>
                  <a:pt x="775" y="15300"/>
                  <a:pt x="922" y="15450"/>
                </a:cubicBezTo>
                <a:cubicBezTo>
                  <a:pt x="1950" y="17100"/>
                  <a:pt x="1950" y="17100"/>
                  <a:pt x="1950" y="17100"/>
                </a:cubicBezTo>
                <a:cubicBezTo>
                  <a:pt x="2097" y="17400"/>
                  <a:pt x="2391" y="17400"/>
                  <a:pt x="2538" y="17400"/>
                </a:cubicBezTo>
                <a:cubicBezTo>
                  <a:pt x="4007" y="16650"/>
                  <a:pt x="4007" y="16650"/>
                  <a:pt x="4007" y="16650"/>
                </a:cubicBezTo>
                <a:cubicBezTo>
                  <a:pt x="4154" y="16500"/>
                  <a:pt x="4595" y="16650"/>
                  <a:pt x="4742" y="16800"/>
                </a:cubicBezTo>
                <a:cubicBezTo>
                  <a:pt x="5917" y="17850"/>
                  <a:pt x="5917" y="17850"/>
                  <a:pt x="5917" y="17850"/>
                </a:cubicBezTo>
                <a:cubicBezTo>
                  <a:pt x="6211" y="18000"/>
                  <a:pt x="6358" y="18300"/>
                  <a:pt x="6211" y="18600"/>
                </a:cubicBezTo>
                <a:cubicBezTo>
                  <a:pt x="5771" y="20100"/>
                  <a:pt x="5771" y="20100"/>
                  <a:pt x="5771" y="20100"/>
                </a:cubicBezTo>
                <a:cubicBezTo>
                  <a:pt x="5771" y="20400"/>
                  <a:pt x="5917" y="20700"/>
                  <a:pt x="6064" y="20850"/>
                </a:cubicBezTo>
                <a:cubicBezTo>
                  <a:pt x="7975" y="21450"/>
                  <a:pt x="7975" y="21450"/>
                  <a:pt x="7975" y="21450"/>
                </a:cubicBezTo>
                <a:cubicBezTo>
                  <a:pt x="8122" y="21600"/>
                  <a:pt x="8415" y="21450"/>
                  <a:pt x="8562" y="21150"/>
                </a:cubicBezTo>
                <a:cubicBezTo>
                  <a:pt x="9150" y="19800"/>
                  <a:pt x="9150" y="19800"/>
                  <a:pt x="9150" y="19800"/>
                </a:cubicBezTo>
                <a:cubicBezTo>
                  <a:pt x="9297" y="19500"/>
                  <a:pt x="9591" y="19350"/>
                  <a:pt x="9885" y="19350"/>
                </a:cubicBezTo>
                <a:cubicBezTo>
                  <a:pt x="9885" y="19350"/>
                  <a:pt x="10179" y="19350"/>
                  <a:pt x="10620" y="19350"/>
                </a:cubicBezTo>
                <a:cubicBezTo>
                  <a:pt x="11060" y="19350"/>
                  <a:pt x="11501" y="19350"/>
                  <a:pt x="11501" y="19350"/>
                </a:cubicBezTo>
                <a:cubicBezTo>
                  <a:pt x="11795" y="19350"/>
                  <a:pt x="12089" y="19500"/>
                  <a:pt x="12089" y="19800"/>
                </a:cubicBezTo>
                <a:cubicBezTo>
                  <a:pt x="12824" y="21150"/>
                  <a:pt x="12824" y="21150"/>
                  <a:pt x="12824" y="21150"/>
                </a:cubicBezTo>
                <a:cubicBezTo>
                  <a:pt x="12971" y="21450"/>
                  <a:pt x="13264" y="21600"/>
                  <a:pt x="13411" y="21450"/>
                </a:cubicBezTo>
                <a:cubicBezTo>
                  <a:pt x="15175" y="20850"/>
                  <a:pt x="15175" y="20850"/>
                  <a:pt x="15175" y="20850"/>
                </a:cubicBezTo>
                <a:cubicBezTo>
                  <a:pt x="15469" y="20700"/>
                  <a:pt x="15615" y="20400"/>
                  <a:pt x="15615" y="20250"/>
                </a:cubicBezTo>
                <a:cubicBezTo>
                  <a:pt x="15175" y="18600"/>
                  <a:pt x="15175" y="18600"/>
                  <a:pt x="15175" y="18600"/>
                </a:cubicBezTo>
                <a:cubicBezTo>
                  <a:pt x="15028" y="18450"/>
                  <a:pt x="15175" y="18000"/>
                  <a:pt x="15469" y="17850"/>
                </a:cubicBezTo>
                <a:cubicBezTo>
                  <a:pt x="16644" y="16800"/>
                  <a:pt x="16644" y="16800"/>
                  <a:pt x="16644" y="16800"/>
                </a:cubicBezTo>
                <a:cubicBezTo>
                  <a:pt x="16791" y="16650"/>
                  <a:pt x="17232" y="16650"/>
                  <a:pt x="17379" y="16650"/>
                </a:cubicBezTo>
                <a:cubicBezTo>
                  <a:pt x="18848" y="17400"/>
                  <a:pt x="18848" y="17400"/>
                  <a:pt x="18848" y="17400"/>
                </a:cubicBezTo>
                <a:cubicBezTo>
                  <a:pt x="18995" y="17550"/>
                  <a:pt x="19289" y="17400"/>
                  <a:pt x="19436" y="17250"/>
                </a:cubicBezTo>
                <a:cubicBezTo>
                  <a:pt x="20464" y="15450"/>
                  <a:pt x="20464" y="15450"/>
                  <a:pt x="20464" y="15450"/>
                </a:cubicBezTo>
                <a:cubicBezTo>
                  <a:pt x="20611" y="15300"/>
                  <a:pt x="20464" y="15000"/>
                  <a:pt x="20317" y="14850"/>
                </a:cubicBezTo>
                <a:cubicBezTo>
                  <a:pt x="18995" y="13950"/>
                  <a:pt x="18995" y="13950"/>
                  <a:pt x="18995" y="13950"/>
                </a:cubicBezTo>
                <a:cubicBezTo>
                  <a:pt x="18848" y="13800"/>
                  <a:pt x="18701" y="13500"/>
                  <a:pt x="18701" y="13200"/>
                </a:cubicBezTo>
                <a:lnTo>
                  <a:pt x="18995" y="11550"/>
                </a:lnTo>
                <a:close/>
                <a:moveTo>
                  <a:pt x="10620" y="15900"/>
                </a:moveTo>
                <a:cubicBezTo>
                  <a:pt x="7975" y="15900"/>
                  <a:pt x="5771" y="13650"/>
                  <a:pt x="5771" y="10800"/>
                </a:cubicBezTo>
                <a:cubicBezTo>
                  <a:pt x="5771" y="8100"/>
                  <a:pt x="7975" y="5850"/>
                  <a:pt x="10766" y="5850"/>
                </a:cubicBezTo>
                <a:cubicBezTo>
                  <a:pt x="13411" y="5850"/>
                  <a:pt x="15615" y="8100"/>
                  <a:pt x="15615" y="10950"/>
                </a:cubicBezTo>
                <a:cubicBezTo>
                  <a:pt x="15615" y="13650"/>
                  <a:pt x="13411" y="15900"/>
                  <a:pt x="10620" y="15900"/>
                </a:cubicBezTo>
                <a:close/>
              </a:path>
            </a:pathLst>
          </a:custGeom>
          <a:solidFill>
            <a:srgbClr val="FFFFFF"/>
          </a:solidFill>
          <a:ln w="3175">
            <a:miter lim="400000"/>
          </a:ln>
        </p:spPr>
        <p:txBody>
          <a:bodyPr lIns="45719" rIns="45719"/>
          <a:lstStyle/>
          <a:p>
            <a:pPr algn="l" defTabSz="914400">
              <a:defRPr sz="2300">
                <a:solidFill>
                  <a:srgbClr val="000000"/>
                </a:solidFill>
                <a:latin typeface="字魂59号-创粗黑"/>
                <a:ea typeface="字魂59号-创粗黑"/>
                <a:cs typeface="字魂59号-创粗黑"/>
                <a:sym typeface="字魂59号-创粗黑"/>
              </a:defRPr>
            </a:pPr>
          </a:p>
        </p:txBody>
      </p:sp>
      <p:sp>
        <p:nvSpPr>
          <p:cNvPr id="202" name="党"/>
          <p:cNvSpPr txBox="1"/>
          <p:nvPr/>
        </p:nvSpPr>
        <p:spPr>
          <a:xfrm>
            <a:off x="3125587" y="1574378"/>
            <a:ext cx="636776" cy="206734"/>
          </a:xfrm>
          <a:prstGeom prst="rect">
            <a:avLst/>
          </a:prstGeom>
          <a:ln w="3175">
            <a:miter lim="400000"/>
          </a:ln>
          <a:extLst>
            <a:ext uri="{C572A759-6A51-4108-AA02-DFA0A04FC94B}">
              <ma14:wrappingTextBoxFlag xmlns:ma14="http://schemas.microsoft.com/office/mac/drawingml/2011/main" val="1"/>
            </a:ext>
          </a:extLst>
        </p:spPr>
        <p:txBody>
          <a:bodyPr lIns="45719" rIns="45719"/>
          <a:lstStyle>
            <a:lvl1pPr algn="l" defTabSz="914400">
              <a:defRPr b="1" sz="800">
                <a:solidFill>
                  <a:srgbClr val="FFFFFF"/>
                </a:solidFill>
                <a:latin typeface="字魂59号-创粗黑"/>
                <a:ea typeface="字魂59号-创粗黑"/>
                <a:cs typeface="字魂59号-创粗黑"/>
                <a:sym typeface="字魂59号-创粗黑"/>
              </a:defRPr>
            </a:lvl1pPr>
          </a:lstStyle>
          <a:p>
            <a:pPr/>
            <a:r>
              <a:t>场景模拟</a:t>
            </a:r>
          </a:p>
        </p:txBody>
      </p:sp>
      <p:sp>
        <p:nvSpPr>
          <p:cNvPr id="203" name="矩形 21"/>
          <p:cNvSpPr/>
          <p:nvPr/>
        </p:nvSpPr>
        <p:spPr>
          <a:xfrm>
            <a:off x="1629413" y="2423021"/>
            <a:ext cx="291797" cy="249396"/>
          </a:xfrm>
          <a:prstGeom prst="rect">
            <a:avLst/>
          </a:prstGeom>
          <a:solidFill>
            <a:srgbClr val="A6A6A6"/>
          </a:solidFill>
          <a:ln w="3175">
            <a:miter lim="400000"/>
          </a:ln>
        </p:spPr>
        <p:txBody>
          <a:bodyPr lIns="45719" rIns="45719" anchor="ctr"/>
          <a:lstStyle/>
          <a:p>
            <a:pPr defTabSz="914400">
              <a:defRPr sz="2300">
                <a:solidFill>
                  <a:srgbClr val="FFFFFF"/>
                </a:solidFill>
                <a:latin typeface="字魂59号-创粗黑"/>
                <a:ea typeface="字魂59号-创粗黑"/>
                <a:cs typeface="字魂59号-创粗黑"/>
                <a:sym typeface="字魂59号-创粗黑"/>
              </a:defRPr>
            </a:pPr>
          </a:p>
        </p:txBody>
      </p:sp>
      <p:sp>
        <p:nvSpPr>
          <p:cNvPr id="204" name="Freeform 7"/>
          <p:cNvSpPr/>
          <p:nvPr/>
        </p:nvSpPr>
        <p:spPr>
          <a:xfrm>
            <a:off x="964558" y="2423021"/>
            <a:ext cx="687242" cy="32988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1333" y="0"/>
                  <a:pt x="1333" y="0"/>
                  <a:pt x="1333" y="0"/>
                </a:cubicBezTo>
                <a:cubicBezTo>
                  <a:pt x="622" y="0"/>
                  <a:pt x="0" y="866"/>
                  <a:pt x="0" y="1857"/>
                </a:cubicBezTo>
                <a:cubicBezTo>
                  <a:pt x="0" y="12193"/>
                  <a:pt x="0" y="12193"/>
                  <a:pt x="0" y="12193"/>
                </a:cubicBezTo>
                <a:cubicBezTo>
                  <a:pt x="0" y="13183"/>
                  <a:pt x="444" y="14606"/>
                  <a:pt x="933" y="15287"/>
                </a:cubicBezTo>
                <a:cubicBezTo>
                  <a:pt x="5467" y="21600"/>
                  <a:pt x="5467" y="21600"/>
                  <a:pt x="5467" y="21600"/>
                </a:cubicBezTo>
                <a:cubicBezTo>
                  <a:pt x="5156" y="17391"/>
                  <a:pt x="5156" y="17391"/>
                  <a:pt x="5156" y="17391"/>
                </a:cubicBezTo>
                <a:cubicBezTo>
                  <a:pt x="5156" y="17330"/>
                  <a:pt x="5156" y="17330"/>
                  <a:pt x="5156" y="17268"/>
                </a:cubicBezTo>
                <a:cubicBezTo>
                  <a:pt x="5156" y="16711"/>
                  <a:pt x="5467" y="16277"/>
                  <a:pt x="5867" y="16277"/>
                </a:cubicBezTo>
                <a:cubicBezTo>
                  <a:pt x="21600" y="16277"/>
                  <a:pt x="21600" y="16277"/>
                  <a:pt x="21600" y="16277"/>
                </a:cubicBezTo>
                <a:cubicBezTo>
                  <a:pt x="21600" y="0"/>
                  <a:pt x="21600" y="0"/>
                  <a:pt x="21600" y="0"/>
                </a:cubicBezTo>
              </a:path>
            </a:pathLst>
          </a:custGeom>
          <a:solidFill>
            <a:srgbClr val="C00000"/>
          </a:solidFill>
          <a:ln w="3175">
            <a:miter lim="400000"/>
          </a:ln>
        </p:spPr>
        <p:txBody>
          <a:bodyPr lIns="45719" rIns="45719"/>
          <a:lstStyle/>
          <a:p>
            <a:pPr algn="l" defTabSz="914400">
              <a:defRPr sz="2300">
                <a:solidFill>
                  <a:srgbClr val="000000"/>
                </a:solidFill>
                <a:latin typeface="字魂59号-创粗黑"/>
                <a:ea typeface="字魂59号-创粗黑"/>
                <a:cs typeface="字魂59号-创粗黑"/>
                <a:sym typeface="字魂59号-创粗黑"/>
              </a:defRPr>
            </a:pPr>
          </a:p>
        </p:txBody>
      </p:sp>
      <p:sp>
        <p:nvSpPr>
          <p:cNvPr id="205" name="Freeform 8"/>
          <p:cNvSpPr/>
          <p:nvPr/>
        </p:nvSpPr>
        <p:spPr>
          <a:xfrm>
            <a:off x="1711497" y="2484679"/>
            <a:ext cx="150250" cy="132933"/>
          </a:xfrm>
          <a:custGeom>
            <a:avLst/>
            <a:gdLst/>
            <a:ahLst/>
            <a:cxnLst>
              <a:cxn ang="0">
                <a:pos x="wd2" y="hd2"/>
              </a:cxn>
              <a:cxn ang="5400000">
                <a:pos x="wd2" y="hd2"/>
              </a:cxn>
              <a:cxn ang="10800000">
                <a:pos x="wd2" y="hd2"/>
              </a:cxn>
              <a:cxn ang="16200000">
                <a:pos x="wd2" y="hd2"/>
              </a:cxn>
            </a:cxnLst>
            <a:rect l="0" t="0" r="r" b="b"/>
            <a:pathLst>
              <a:path w="21499" h="21562" fill="norm" stroke="1" extrusionOk="0">
                <a:moveTo>
                  <a:pt x="11137" y="6090"/>
                </a:moveTo>
                <a:cubicBezTo>
                  <a:pt x="11002" y="5783"/>
                  <a:pt x="10597" y="5783"/>
                  <a:pt x="10462" y="6090"/>
                </a:cubicBezTo>
                <a:cubicBezTo>
                  <a:pt x="4522" y="12830"/>
                  <a:pt x="4522" y="12830"/>
                  <a:pt x="4522" y="12830"/>
                </a:cubicBezTo>
                <a:cubicBezTo>
                  <a:pt x="4387" y="12983"/>
                  <a:pt x="4117" y="13443"/>
                  <a:pt x="4117" y="13749"/>
                </a:cubicBezTo>
                <a:cubicBezTo>
                  <a:pt x="4117" y="21102"/>
                  <a:pt x="4117" y="21102"/>
                  <a:pt x="4117" y="21102"/>
                </a:cubicBezTo>
                <a:cubicBezTo>
                  <a:pt x="4117" y="21409"/>
                  <a:pt x="4387" y="21562"/>
                  <a:pt x="4657" y="21562"/>
                </a:cubicBezTo>
                <a:cubicBezTo>
                  <a:pt x="8032" y="21562"/>
                  <a:pt x="8032" y="21562"/>
                  <a:pt x="8032" y="21562"/>
                </a:cubicBezTo>
                <a:cubicBezTo>
                  <a:pt x="8302" y="21562"/>
                  <a:pt x="8572" y="21409"/>
                  <a:pt x="8572" y="21102"/>
                </a:cubicBezTo>
                <a:cubicBezTo>
                  <a:pt x="8572" y="15894"/>
                  <a:pt x="8572" y="15894"/>
                  <a:pt x="8572" y="15894"/>
                </a:cubicBezTo>
                <a:cubicBezTo>
                  <a:pt x="8572" y="15588"/>
                  <a:pt x="8842" y="15281"/>
                  <a:pt x="9112" y="15281"/>
                </a:cubicBezTo>
                <a:cubicBezTo>
                  <a:pt x="12487" y="15281"/>
                  <a:pt x="12487" y="15281"/>
                  <a:pt x="12487" y="15281"/>
                </a:cubicBezTo>
                <a:cubicBezTo>
                  <a:pt x="12757" y="15281"/>
                  <a:pt x="13027" y="15588"/>
                  <a:pt x="13027" y="15894"/>
                </a:cubicBezTo>
                <a:cubicBezTo>
                  <a:pt x="13027" y="21102"/>
                  <a:pt x="13027" y="21102"/>
                  <a:pt x="13027" y="21102"/>
                </a:cubicBezTo>
                <a:cubicBezTo>
                  <a:pt x="13027" y="21409"/>
                  <a:pt x="13297" y="21562"/>
                  <a:pt x="13567" y="21562"/>
                </a:cubicBezTo>
                <a:cubicBezTo>
                  <a:pt x="16672" y="21562"/>
                  <a:pt x="16672" y="21562"/>
                  <a:pt x="16672" y="21562"/>
                </a:cubicBezTo>
                <a:cubicBezTo>
                  <a:pt x="16942" y="21562"/>
                  <a:pt x="17212" y="21409"/>
                  <a:pt x="17212" y="21102"/>
                </a:cubicBezTo>
                <a:cubicBezTo>
                  <a:pt x="17212" y="13443"/>
                  <a:pt x="17212" y="13443"/>
                  <a:pt x="17212" y="13443"/>
                </a:cubicBezTo>
                <a:cubicBezTo>
                  <a:pt x="17212" y="13136"/>
                  <a:pt x="17077" y="12677"/>
                  <a:pt x="16807" y="12524"/>
                </a:cubicBezTo>
                <a:lnTo>
                  <a:pt x="11137" y="6090"/>
                </a:lnTo>
                <a:close/>
                <a:moveTo>
                  <a:pt x="21397" y="11758"/>
                </a:moveTo>
                <a:cubicBezTo>
                  <a:pt x="17212" y="7009"/>
                  <a:pt x="17212" y="7009"/>
                  <a:pt x="17212" y="7009"/>
                </a:cubicBezTo>
                <a:cubicBezTo>
                  <a:pt x="17212" y="1800"/>
                  <a:pt x="17212" y="1800"/>
                  <a:pt x="17212" y="1800"/>
                </a:cubicBezTo>
                <a:cubicBezTo>
                  <a:pt x="17212" y="1341"/>
                  <a:pt x="16942" y="1188"/>
                  <a:pt x="16672" y="1188"/>
                </a:cubicBezTo>
                <a:cubicBezTo>
                  <a:pt x="14782" y="1188"/>
                  <a:pt x="14782" y="1188"/>
                  <a:pt x="14782" y="1188"/>
                </a:cubicBezTo>
                <a:cubicBezTo>
                  <a:pt x="14512" y="1188"/>
                  <a:pt x="14377" y="1341"/>
                  <a:pt x="14377" y="1800"/>
                </a:cubicBezTo>
                <a:cubicBezTo>
                  <a:pt x="14377" y="3792"/>
                  <a:pt x="14377" y="3792"/>
                  <a:pt x="14377" y="3792"/>
                </a:cubicBezTo>
                <a:cubicBezTo>
                  <a:pt x="12892" y="2260"/>
                  <a:pt x="12892" y="2260"/>
                  <a:pt x="12892" y="2260"/>
                </a:cubicBezTo>
                <a:cubicBezTo>
                  <a:pt x="12757" y="2107"/>
                  <a:pt x="12487" y="1647"/>
                  <a:pt x="12217" y="1494"/>
                </a:cubicBezTo>
                <a:cubicBezTo>
                  <a:pt x="11137" y="115"/>
                  <a:pt x="11137" y="115"/>
                  <a:pt x="11137" y="115"/>
                </a:cubicBezTo>
                <a:cubicBezTo>
                  <a:pt x="10867" y="-38"/>
                  <a:pt x="10597" y="-38"/>
                  <a:pt x="10462" y="115"/>
                </a:cubicBezTo>
                <a:cubicBezTo>
                  <a:pt x="9247" y="1494"/>
                  <a:pt x="9247" y="1494"/>
                  <a:pt x="9247" y="1494"/>
                </a:cubicBezTo>
                <a:cubicBezTo>
                  <a:pt x="9112" y="1647"/>
                  <a:pt x="8842" y="2107"/>
                  <a:pt x="8572" y="2260"/>
                </a:cubicBezTo>
                <a:cubicBezTo>
                  <a:pt x="202" y="11758"/>
                  <a:pt x="202" y="11758"/>
                  <a:pt x="202" y="11758"/>
                </a:cubicBezTo>
                <a:cubicBezTo>
                  <a:pt x="-68" y="12064"/>
                  <a:pt x="-68" y="12371"/>
                  <a:pt x="202" y="12677"/>
                </a:cubicBezTo>
                <a:cubicBezTo>
                  <a:pt x="1282" y="13902"/>
                  <a:pt x="1282" y="13902"/>
                  <a:pt x="1282" y="13902"/>
                </a:cubicBezTo>
                <a:cubicBezTo>
                  <a:pt x="1417" y="14056"/>
                  <a:pt x="1822" y="14056"/>
                  <a:pt x="1957" y="13902"/>
                </a:cubicBezTo>
                <a:cubicBezTo>
                  <a:pt x="10462" y="4405"/>
                  <a:pt x="10462" y="4405"/>
                  <a:pt x="10462" y="4405"/>
                </a:cubicBezTo>
                <a:cubicBezTo>
                  <a:pt x="10597" y="4098"/>
                  <a:pt x="10867" y="4098"/>
                  <a:pt x="11137" y="4405"/>
                </a:cubicBezTo>
                <a:cubicBezTo>
                  <a:pt x="19507" y="13902"/>
                  <a:pt x="19507" y="13902"/>
                  <a:pt x="19507" y="13902"/>
                </a:cubicBezTo>
                <a:cubicBezTo>
                  <a:pt x="19777" y="14056"/>
                  <a:pt x="20047" y="14056"/>
                  <a:pt x="20317" y="13902"/>
                </a:cubicBezTo>
                <a:cubicBezTo>
                  <a:pt x="21397" y="12677"/>
                  <a:pt x="21397" y="12677"/>
                  <a:pt x="21397" y="12677"/>
                </a:cubicBezTo>
                <a:cubicBezTo>
                  <a:pt x="21532" y="12371"/>
                  <a:pt x="21532" y="12064"/>
                  <a:pt x="21397" y="11758"/>
                </a:cubicBezTo>
                <a:close/>
              </a:path>
            </a:pathLst>
          </a:custGeom>
          <a:solidFill>
            <a:srgbClr val="FFFFFF"/>
          </a:solidFill>
          <a:ln w="3175">
            <a:miter lim="400000"/>
          </a:ln>
        </p:spPr>
        <p:txBody>
          <a:bodyPr lIns="45719" rIns="45719"/>
          <a:lstStyle/>
          <a:p>
            <a:pPr algn="l" defTabSz="914400">
              <a:defRPr sz="2300">
                <a:solidFill>
                  <a:srgbClr val="000000"/>
                </a:solidFill>
                <a:latin typeface="字魂59号-创粗黑"/>
                <a:ea typeface="字魂59号-创粗黑"/>
                <a:cs typeface="字魂59号-创粗黑"/>
                <a:sym typeface="字魂59号-创粗黑"/>
              </a:defRPr>
            </a:pPr>
          </a:p>
        </p:txBody>
      </p:sp>
      <p:sp>
        <p:nvSpPr>
          <p:cNvPr id="206" name="党"/>
          <p:cNvSpPr txBox="1"/>
          <p:nvPr/>
        </p:nvSpPr>
        <p:spPr>
          <a:xfrm>
            <a:off x="989791" y="2444352"/>
            <a:ext cx="636776" cy="206734"/>
          </a:xfrm>
          <a:prstGeom prst="rect">
            <a:avLst/>
          </a:prstGeom>
          <a:ln w="3175">
            <a:miter lim="400000"/>
          </a:ln>
          <a:extLst>
            <a:ext uri="{C572A759-6A51-4108-AA02-DFA0A04FC94B}">
              <ma14:wrappingTextBoxFlag xmlns:ma14="http://schemas.microsoft.com/office/mac/drawingml/2011/main" val="1"/>
            </a:ext>
          </a:extLst>
        </p:spPr>
        <p:txBody>
          <a:bodyPr lIns="45719" rIns="45719"/>
          <a:lstStyle>
            <a:lvl1pPr algn="l" defTabSz="914400">
              <a:defRPr b="1" sz="800">
                <a:solidFill>
                  <a:srgbClr val="FFFFFF"/>
                </a:solidFill>
                <a:latin typeface="字魂59号-创粗黑"/>
                <a:ea typeface="字魂59号-创粗黑"/>
                <a:cs typeface="字魂59号-创粗黑"/>
                <a:sym typeface="字魂59号-创粗黑"/>
              </a:defRPr>
            </a:lvl1pPr>
          </a:lstStyle>
          <a:p>
            <a:pPr/>
            <a:r>
              <a:t>全程体验</a:t>
            </a:r>
          </a:p>
        </p:txBody>
      </p:sp>
      <p:sp>
        <p:nvSpPr>
          <p:cNvPr id="207" name="矩形 32"/>
          <p:cNvSpPr/>
          <p:nvPr/>
        </p:nvSpPr>
        <p:spPr>
          <a:xfrm>
            <a:off x="3722677" y="2423020"/>
            <a:ext cx="291797" cy="249396"/>
          </a:xfrm>
          <a:prstGeom prst="rect">
            <a:avLst/>
          </a:prstGeom>
          <a:solidFill>
            <a:srgbClr val="A6A6A6"/>
          </a:solidFill>
          <a:ln w="3175">
            <a:miter lim="400000"/>
          </a:ln>
        </p:spPr>
        <p:txBody>
          <a:bodyPr lIns="45719" rIns="45719" anchor="ctr"/>
          <a:lstStyle/>
          <a:p>
            <a:pPr defTabSz="914400">
              <a:defRPr sz="2300">
                <a:solidFill>
                  <a:srgbClr val="FFFFFF"/>
                </a:solidFill>
                <a:latin typeface="字魂59号-创粗黑"/>
                <a:ea typeface="字魂59号-创粗黑"/>
                <a:cs typeface="字魂59号-创粗黑"/>
                <a:sym typeface="字魂59号-创粗黑"/>
              </a:defRPr>
            </a:pPr>
          </a:p>
        </p:txBody>
      </p:sp>
      <p:sp>
        <p:nvSpPr>
          <p:cNvPr id="208" name="Freeform 7"/>
          <p:cNvSpPr/>
          <p:nvPr/>
        </p:nvSpPr>
        <p:spPr>
          <a:xfrm>
            <a:off x="3057822" y="2423020"/>
            <a:ext cx="687242" cy="32988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0"/>
                </a:moveTo>
                <a:cubicBezTo>
                  <a:pt x="1333" y="0"/>
                  <a:pt x="1333" y="0"/>
                  <a:pt x="1333" y="0"/>
                </a:cubicBezTo>
                <a:cubicBezTo>
                  <a:pt x="622" y="0"/>
                  <a:pt x="0" y="866"/>
                  <a:pt x="0" y="1857"/>
                </a:cubicBezTo>
                <a:cubicBezTo>
                  <a:pt x="0" y="12193"/>
                  <a:pt x="0" y="12193"/>
                  <a:pt x="0" y="12193"/>
                </a:cubicBezTo>
                <a:cubicBezTo>
                  <a:pt x="0" y="13183"/>
                  <a:pt x="444" y="14606"/>
                  <a:pt x="933" y="15287"/>
                </a:cubicBezTo>
                <a:cubicBezTo>
                  <a:pt x="5467" y="21600"/>
                  <a:pt x="5467" y="21600"/>
                  <a:pt x="5467" y="21600"/>
                </a:cubicBezTo>
                <a:cubicBezTo>
                  <a:pt x="5156" y="17391"/>
                  <a:pt x="5156" y="17391"/>
                  <a:pt x="5156" y="17391"/>
                </a:cubicBezTo>
                <a:cubicBezTo>
                  <a:pt x="5156" y="17330"/>
                  <a:pt x="5156" y="17330"/>
                  <a:pt x="5156" y="17268"/>
                </a:cubicBezTo>
                <a:cubicBezTo>
                  <a:pt x="5156" y="16711"/>
                  <a:pt x="5467" y="16277"/>
                  <a:pt x="5867" y="16277"/>
                </a:cubicBezTo>
                <a:cubicBezTo>
                  <a:pt x="21600" y="16277"/>
                  <a:pt x="21600" y="16277"/>
                  <a:pt x="21600" y="16277"/>
                </a:cubicBezTo>
                <a:cubicBezTo>
                  <a:pt x="21600" y="0"/>
                  <a:pt x="21600" y="0"/>
                  <a:pt x="21600" y="0"/>
                </a:cubicBezTo>
              </a:path>
            </a:pathLst>
          </a:custGeom>
          <a:solidFill>
            <a:srgbClr val="C00000"/>
          </a:solidFill>
          <a:ln w="3175">
            <a:miter lim="400000"/>
          </a:ln>
        </p:spPr>
        <p:txBody>
          <a:bodyPr lIns="45719" rIns="45719"/>
          <a:lstStyle/>
          <a:p>
            <a:pPr algn="l" defTabSz="914400">
              <a:defRPr sz="2300">
                <a:solidFill>
                  <a:srgbClr val="000000"/>
                </a:solidFill>
                <a:latin typeface="字魂59号-创粗黑"/>
                <a:ea typeface="字魂59号-创粗黑"/>
                <a:cs typeface="字魂59号-创粗黑"/>
                <a:sym typeface="字魂59号-创粗黑"/>
              </a:defRPr>
            </a:pPr>
          </a:p>
        </p:txBody>
      </p:sp>
      <p:sp>
        <p:nvSpPr>
          <p:cNvPr id="209" name="Freeform 5"/>
          <p:cNvSpPr/>
          <p:nvPr/>
        </p:nvSpPr>
        <p:spPr>
          <a:xfrm>
            <a:off x="3837859" y="2477742"/>
            <a:ext cx="95108" cy="14247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7295"/>
                </a:moveTo>
                <a:cubicBezTo>
                  <a:pt x="0" y="3433"/>
                  <a:pt x="4063" y="0"/>
                  <a:pt x="10907" y="0"/>
                </a:cubicBezTo>
                <a:cubicBezTo>
                  <a:pt x="17537" y="0"/>
                  <a:pt x="21600" y="3433"/>
                  <a:pt x="21600" y="7295"/>
                </a:cubicBezTo>
                <a:cubicBezTo>
                  <a:pt x="21600" y="13589"/>
                  <a:pt x="11549" y="21600"/>
                  <a:pt x="10907" y="21600"/>
                </a:cubicBezTo>
                <a:cubicBezTo>
                  <a:pt x="10265" y="21600"/>
                  <a:pt x="0" y="13589"/>
                  <a:pt x="0" y="7295"/>
                </a:cubicBezTo>
                <a:close/>
                <a:moveTo>
                  <a:pt x="2566" y="7152"/>
                </a:moveTo>
                <a:cubicBezTo>
                  <a:pt x="2566" y="10299"/>
                  <a:pt x="6202" y="12874"/>
                  <a:pt x="10907" y="12874"/>
                </a:cubicBezTo>
                <a:cubicBezTo>
                  <a:pt x="15612" y="12874"/>
                  <a:pt x="19461" y="10299"/>
                  <a:pt x="19461" y="7152"/>
                </a:cubicBezTo>
                <a:cubicBezTo>
                  <a:pt x="19461" y="4005"/>
                  <a:pt x="15612" y="1430"/>
                  <a:pt x="10907" y="1430"/>
                </a:cubicBezTo>
                <a:cubicBezTo>
                  <a:pt x="6202" y="1430"/>
                  <a:pt x="2566" y="4005"/>
                  <a:pt x="2566" y="7152"/>
                </a:cubicBezTo>
                <a:close/>
                <a:moveTo>
                  <a:pt x="3422" y="7152"/>
                </a:moveTo>
                <a:cubicBezTo>
                  <a:pt x="3422" y="9870"/>
                  <a:pt x="6844" y="12159"/>
                  <a:pt x="10907" y="12159"/>
                </a:cubicBezTo>
                <a:cubicBezTo>
                  <a:pt x="15184" y="12159"/>
                  <a:pt x="18392" y="9870"/>
                  <a:pt x="18392" y="7152"/>
                </a:cubicBezTo>
                <a:cubicBezTo>
                  <a:pt x="18392" y="4291"/>
                  <a:pt x="15184" y="2146"/>
                  <a:pt x="10907" y="2146"/>
                </a:cubicBezTo>
                <a:cubicBezTo>
                  <a:pt x="6844" y="2146"/>
                  <a:pt x="3422" y="4291"/>
                  <a:pt x="3422" y="7152"/>
                </a:cubicBezTo>
                <a:close/>
                <a:moveTo>
                  <a:pt x="3850" y="7152"/>
                </a:moveTo>
                <a:cubicBezTo>
                  <a:pt x="3850" y="4434"/>
                  <a:pt x="7057" y="2432"/>
                  <a:pt x="10907" y="2432"/>
                </a:cubicBezTo>
                <a:cubicBezTo>
                  <a:pt x="14970" y="2432"/>
                  <a:pt x="18178" y="4434"/>
                  <a:pt x="18178" y="7152"/>
                </a:cubicBezTo>
                <a:cubicBezTo>
                  <a:pt x="18178" y="9727"/>
                  <a:pt x="14970" y="11873"/>
                  <a:pt x="10907" y="11873"/>
                </a:cubicBezTo>
                <a:cubicBezTo>
                  <a:pt x="7057" y="11873"/>
                  <a:pt x="3850" y="9727"/>
                  <a:pt x="3850" y="7152"/>
                </a:cubicBezTo>
                <a:close/>
              </a:path>
            </a:pathLst>
          </a:custGeom>
          <a:solidFill>
            <a:srgbClr val="FFFFFF"/>
          </a:solidFill>
          <a:ln w="3175">
            <a:miter lim="400000"/>
          </a:ln>
        </p:spPr>
        <p:txBody>
          <a:bodyPr lIns="45719" rIns="45719"/>
          <a:lstStyle/>
          <a:p>
            <a:pPr algn="l" defTabSz="914400">
              <a:defRPr sz="2300">
                <a:solidFill>
                  <a:srgbClr val="000000"/>
                </a:solidFill>
                <a:latin typeface="字魂59号-创粗黑"/>
                <a:ea typeface="字魂59号-创粗黑"/>
                <a:cs typeface="字魂59号-创粗黑"/>
                <a:sym typeface="字魂59号-创粗黑"/>
              </a:defRPr>
            </a:pPr>
          </a:p>
        </p:txBody>
      </p:sp>
      <p:sp>
        <p:nvSpPr>
          <p:cNvPr id="210" name="党"/>
          <p:cNvSpPr txBox="1"/>
          <p:nvPr/>
        </p:nvSpPr>
        <p:spPr>
          <a:xfrm>
            <a:off x="3140150" y="2442888"/>
            <a:ext cx="636776" cy="206733"/>
          </a:xfrm>
          <a:prstGeom prst="rect">
            <a:avLst/>
          </a:prstGeom>
          <a:ln w="3175">
            <a:miter lim="400000"/>
          </a:ln>
          <a:extLst>
            <a:ext uri="{C572A759-6A51-4108-AA02-DFA0A04FC94B}">
              <ma14:wrappingTextBoxFlag xmlns:ma14="http://schemas.microsoft.com/office/mac/drawingml/2011/main" val="1"/>
            </a:ext>
          </a:extLst>
        </p:spPr>
        <p:txBody>
          <a:bodyPr lIns="45719" rIns="45719"/>
          <a:lstStyle>
            <a:lvl1pPr algn="l" defTabSz="914400">
              <a:defRPr b="1" sz="800">
                <a:solidFill>
                  <a:srgbClr val="FFFFFF"/>
                </a:solidFill>
                <a:latin typeface="字魂59号-创粗黑"/>
                <a:ea typeface="字魂59号-创粗黑"/>
                <a:cs typeface="字魂59号-创粗黑"/>
                <a:sym typeface="字魂59号-创粗黑"/>
              </a:defRPr>
            </a:lvl1pPr>
          </a:lstStyle>
          <a:p>
            <a:pPr/>
            <a:r>
              <a:t>复盘分享</a:t>
            </a:r>
          </a:p>
        </p:txBody>
      </p:sp>
      <p:sp>
        <p:nvSpPr>
          <p:cNvPr id="211" name="矩形 6"/>
          <p:cNvSpPr txBox="1"/>
          <p:nvPr/>
        </p:nvSpPr>
        <p:spPr>
          <a:xfrm>
            <a:off x="979092" y="1892581"/>
            <a:ext cx="1711440" cy="491471"/>
          </a:xfrm>
          <a:prstGeom prst="rect">
            <a:avLst/>
          </a:prstGeom>
          <a:ln w="3175">
            <a:miter lim="400000"/>
          </a:ln>
          <a:extLst>
            <a:ext uri="{C572A759-6A51-4108-AA02-DFA0A04FC94B}">
              <ma14:wrappingTextBoxFlag xmlns:ma14="http://schemas.microsoft.com/office/mac/drawingml/2011/main" val="1"/>
            </a:ext>
          </a:extLst>
        </p:spPr>
        <p:txBody>
          <a:bodyPr lIns="45714" tIns="45714" rIns="45714" bIns="45714"/>
          <a:lstStyle>
            <a:lvl1pPr algn="just" defTabSz="914400">
              <a:lnSpc>
                <a:spcPct val="120000"/>
              </a:lnSpc>
              <a:defRPr sz="700">
                <a:solidFill>
                  <a:schemeClr val="accent5">
                    <a:lumOff val="-29866"/>
                  </a:schemeClr>
                </a:solidFill>
                <a:latin typeface="字魂59号-创粗黑"/>
                <a:ea typeface="字魂59号-创粗黑"/>
                <a:cs typeface="字魂59号-创粗黑"/>
                <a:sym typeface="字魂59号-创粗黑"/>
              </a:defRPr>
            </a:lvl1pPr>
          </a:lstStyle>
          <a:p>
            <a:pPr/>
            <a:r>
              <a:t>本沙盘的核心是通过“游戏化”的思路高效进行党建知识的学习和掌握</a:t>
            </a:r>
          </a:p>
        </p:txBody>
      </p:sp>
      <p:sp>
        <p:nvSpPr>
          <p:cNvPr id="212" name="矩形 6"/>
          <p:cNvSpPr txBox="1"/>
          <p:nvPr/>
        </p:nvSpPr>
        <p:spPr>
          <a:xfrm>
            <a:off x="979092" y="2790183"/>
            <a:ext cx="1711440" cy="491471"/>
          </a:xfrm>
          <a:prstGeom prst="rect">
            <a:avLst/>
          </a:prstGeom>
          <a:ln w="3175">
            <a:miter lim="400000"/>
          </a:ln>
          <a:extLst>
            <a:ext uri="{C572A759-6A51-4108-AA02-DFA0A04FC94B}">
              <ma14:wrappingTextBoxFlag xmlns:ma14="http://schemas.microsoft.com/office/mac/drawingml/2011/main" val="1"/>
            </a:ext>
          </a:extLst>
        </p:spPr>
        <p:txBody>
          <a:bodyPr lIns="45714" tIns="45714" rIns="45714" bIns="45714"/>
          <a:lstStyle>
            <a:lvl1pPr algn="just" defTabSz="914400">
              <a:lnSpc>
                <a:spcPct val="120000"/>
              </a:lnSpc>
              <a:defRPr sz="700">
                <a:solidFill>
                  <a:schemeClr val="accent5">
                    <a:lumOff val="-29866"/>
                  </a:schemeClr>
                </a:solidFill>
                <a:latin typeface="字魂59号-创粗黑"/>
                <a:ea typeface="字魂59号-创粗黑"/>
                <a:cs typeface="字魂59号-创粗黑"/>
                <a:sym typeface="字魂59号-创粗黑"/>
              </a:defRPr>
            </a:lvl1pPr>
          </a:lstStyle>
          <a:p>
            <a:pPr/>
            <a:r>
              <a:t>体验的过程中，各个小组扮演的小组角色可以交流互动，获得更高的得分</a:t>
            </a:r>
          </a:p>
        </p:txBody>
      </p:sp>
      <p:sp>
        <p:nvSpPr>
          <p:cNvPr id="213" name="矩形 6"/>
          <p:cNvSpPr txBox="1"/>
          <p:nvPr/>
        </p:nvSpPr>
        <p:spPr>
          <a:xfrm>
            <a:off x="3031920" y="1892581"/>
            <a:ext cx="1707505" cy="540324"/>
          </a:xfrm>
          <a:prstGeom prst="rect">
            <a:avLst/>
          </a:prstGeom>
          <a:ln w="3175">
            <a:miter lim="400000"/>
          </a:ln>
          <a:extLst>
            <a:ext uri="{C572A759-6A51-4108-AA02-DFA0A04FC94B}">
              <ma14:wrappingTextBoxFlag xmlns:ma14="http://schemas.microsoft.com/office/mac/drawingml/2011/main" val="1"/>
            </a:ext>
          </a:extLst>
        </p:spPr>
        <p:txBody>
          <a:bodyPr lIns="45714" tIns="45714" rIns="45714" bIns="45714"/>
          <a:lstStyle>
            <a:lvl1pPr algn="just" defTabSz="914400">
              <a:lnSpc>
                <a:spcPct val="120000"/>
              </a:lnSpc>
              <a:defRPr sz="700">
                <a:solidFill>
                  <a:schemeClr val="accent5">
                    <a:lumOff val="-29866"/>
                  </a:schemeClr>
                </a:solidFill>
                <a:latin typeface="字魂59号-创粗黑"/>
                <a:ea typeface="字魂59号-创粗黑"/>
                <a:cs typeface="字魂59号-创粗黑"/>
                <a:sym typeface="字魂59号-创粗黑"/>
              </a:defRPr>
            </a:lvl1pPr>
          </a:lstStyle>
          <a:p>
            <a:pPr/>
            <a:r>
              <a:t>模拟“2035年实现社会主义现代化，建成富强、民主、文明、和谐、美丽的社会主义现代化强国“的战略安排，模拟推演。</a:t>
            </a:r>
          </a:p>
        </p:txBody>
      </p:sp>
      <p:sp>
        <p:nvSpPr>
          <p:cNvPr id="214" name="矩形 6"/>
          <p:cNvSpPr txBox="1"/>
          <p:nvPr/>
        </p:nvSpPr>
        <p:spPr>
          <a:xfrm>
            <a:off x="3031920" y="2791872"/>
            <a:ext cx="1673311" cy="321569"/>
          </a:xfrm>
          <a:prstGeom prst="rect">
            <a:avLst/>
          </a:prstGeom>
          <a:ln w="3175">
            <a:miter lim="400000"/>
          </a:ln>
          <a:extLst>
            <a:ext uri="{C572A759-6A51-4108-AA02-DFA0A04FC94B}">
              <ma14:wrappingTextBoxFlag xmlns:ma14="http://schemas.microsoft.com/office/mac/drawingml/2011/main" val="1"/>
            </a:ext>
          </a:extLst>
        </p:spPr>
        <p:txBody>
          <a:bodyPr lIns="45714" tIns="45714" rIns="45714" bIns="45714"/>
          <a:lstStyle>
            <a:lvl1pPr algn="just" defTabSz="914400">
              <a:lnSpc>
                <a:spcPct val="120000"/>
              </a:lnSpc>
              <a:defRPr sz="700">
                <a:solidFill>
                  <a:schemeClr val="accent5">
                    <a:lumOff val="-29866"/>
                  </a:schemeClr>
                </a:solidFill>
                <a:latin typeface="字魂59号-创粗黑"/>
                <a:ea typeface="字魂59号-创粗黑"/>
                <a:cs typeface="字魂59号-创粗黑"/>
                <a:sym typeface="字魂59号-创粗黑"/>
              </a:defRPr>
            </a:lvl1pPr>
          </a:lstStyle>
          <a:p>
            <a:pPr/>
            <a:r>
              <a:t>通过沙盘体验，感受“以伟大的自我革命引领伟大的社会革命的重要要求”。</a:t>
            </a:r>
          </a:p>
        </p:txBody>
      </p:sp>
      <p:sp>
        <p:nvSpPr>
          <p:cNvPr id="215" name="课程时长"/>
          <p:cNvSpPr/>
          <p:nvPr/>
        </p:nvSpPr>
        <p:spPr>
          <a:xfrm>
            <a:off x="200755" y="3219189"/>
            <a:ext cx="933644" cy="288001"/>
          </a:xfrm>
          <a:prstGeom prst="roundRect">
            <a:avLst>
              <a:gd name="adj" fmla="val 20638"/>
            </a:avLst>
          </a:prstGeom>
          <a:ln w="12700">
            <a:solidFill>
              <a:schemeClr val="accent5">
                <a:lumOff val="-29866"/>
              </a:schemeClr>
            </a:solidFill>
            <a:miter lim="400000"/>
          </a:ln>
          <a:extLst>
            <a:ext uri="{C572A759-6A51-4108-AA02-DFA0A04FC94B}">
              <ma14:wrappingTextBoxFlag xmlns:ma14="http://schemas.microsoft.com/office/mac/drawingml/2011/main" val="1"/>
            </a:ext>
          </a:extLst>
        </p:spPr>
        <p:txBody>
          <a:bodyPr lIns="22150" tIns="22150" rIns="22150" bIns="22150" anchor="ctr"/>
          <a:lstStyle>
            <a:lvl1pPr defTabSz="454025">
              <a:defRPr sz="1000">
                <a:solidFill>
                  <a:schemeClr val="accent5">
                    <a:lumOff val="-29866"/>
                  </a:schemeClr>
                </a:solidFill>
                <a:latin typeface="Helvetica Neue Medium"/>
                <a:ea typeface="Helvetica Neue Medium"/>
                <a:cs typeface="Helvetica Neue Medium"/>
                <a:sym typeface="Helvetica Neue Medium"/>
              </a:defRPr>
            </a:lvl1pPr>
          </a:lstStyle>
          <a:p>
            <a:pPr/>
            <a:r>
              <a:t>课程时长</a:t>
            </a:r>
          </a:p>
        </p:txBody>
      </p:sp>
      <p:sp>
        <p:nvSpPr>
          <p:cNvPr id="216" name="矩形 6"/>
          <p:cNvSpPr txBox="1"/>
          <p:nvPr/>
        </p:nvSpPr>
        <p:spPr>
          <a:xfrm>
            <a:off x="930785" y="3716404"/>
            <a:ext cx="1216565" cy="206734"/>
          </a:xfrm>
          <a:prstGeom prst="rect">
            <a:avLst/>
          </a:prstGeom>
          <a:ln w="3175">
            <a:miter lim="400000"/>
          </a:ln>
          <a:extLst>
            <a:ext uri="{C572A759-6A51-4108-AA02-DFA0A04FC94B}">
              <ma14:wrappingTextBoxFlag xmlns:ma14="http://schemas.microsoft.com/office/mac/drawingml/2011/main" val="1"/>
            </a:ext>
          </a:extLst>
        </p:spPr>
        <p:txBody>
          <a:bodyPr lIns="45714" tIns="45714" rIns="45714" bIns="45714"/>
          <a:lstStyle>
            <a:lvl1pPr algn="just" defTabSz="914400">
              <a:lnSpc>
                <a:spcPct val="120000"/>
              </a:lnSpc>
              <a:defRPr sz="700">
                <a:solidFill>
                  <a:schemeClr val="accent5">
                    <a:lumOff val="-29866"/>
                  </a:schemeClr>
                </a:solidFill>
                <a:latin typeface="字魂59号-创粗黑"/>
                <a:ea typeface="字魂59号-创粗黑"/>
                <a:cs typeface="字魂59号-创粗黑"/>
                <a:sym typeface="字魂59号-创粗黑"/>
              </a:defRPr>
            </a:lvl1pPr>
          </a:lstStyle>
          <a:p>
            <a:pPr/>
            <a:r>
              <a:t>6小时</a:t>
            </a:r>
          </a:p>
        </p:txBody>
      </p:sp>
      <p:sp>
        <p:nvSpPr>
          <p:cNvPr id="217" name="学员对象"/>
          <p:cNvSpPr/>
          <p:nvPr/>
        </p:nvSpPr>
        <p:spPr>
          <a:xfrm>
            <a:off x="200755" y="4165144"/>
            <a:ext cx="933644" cy="288001"/>
          </a:xfrm>
          <a:prstGeom prst="roundRect">
            <a:avLst>
              <a:gd name="adj" fmla="val 20638"/>
            </a:avLst>
          </a:prstGeom>
          <a:ln w="12700">
            <a:solidFill>
              <a:schemeClr val="accent5">
                <a:lumOff val="-29866"/>
              </a:schemeClr>
            </a:solidFill>
            <a:miter lim="400000"/>
          </a:ln>
          <a:extLst>
            <a:ext uri="{C572A759-6A51-4108-AA02-DFA0A04FC94B}">
              <ma14:wrappingTextBoxFlag xmlns:ma14="http://schemas.microsoft.com/office/mac/drawingml/2011/main" val="1"/>
            </a:ext>
          </a:extLst>
        </p:spPr>
        <p:txBody>
          <a:bodyPr lIns="22150" tIns="22150" rIns="22150" bIns="22150" anchor="ctr"/>
          <a:lstStyle>
            <a:lvl1pPr defTabSz="454025">
              <a:defRPr sz="1000">
                <a:solidFill>
                  <a:schemeClr val="accent5">
                    <a:lumOff val="-29866"/>
                  </a:schemeClr>
                </a:solidFill>
                <a:latin typeface="Helvetica Neue Medium"/>
                <a:ea typeface="Helvetica Neue Medium"/>
                <a:cs typeface="Helvetica Neue Medium"/>
                <a:sym typeface="Helvetica Neue Medium"/>
              </a:defRPr>
            </a:lvl1pPr>
          </a:lstStyle>
          <a:p>
            <a:pPr/>
            <a:r>
              <a:t>学员对象</a:t>
            </a:r>
          </a:p>
        </p:txBody>
      </p:sp>
      <p:sp>
        <p:nvSpPr>
          <p:cNvPr id="218" name="矩形 6"/>
          <p:cNvSpPr txBox="1"/>
          <p:nvPr/>
        </p:nvSpPr>
        <p:spPr>
          <a:xfrm>
            <a:off x="930785" y="4679729"/>
            <a:ext cx="1216565" cy="559706"/>
          </a:xfrm>
          <a:prstGeom prst="rect">
            <a:avLst/>
          </a:prstGeom>
          <a:ln w="3175">
            <a:miter lim="400000"/>
          </a:ln>
          <a:extLst>
            <a:ext uri="{C572A759-6A51-4108-AA02-DFA0A04FC94B}">
              <ma14:wrappingTextBoxFlag xmlns:ma14="http://schemas.microsoft.com/office/mac/drawingml/2011/main" val="1"/>
            </a:ext>
          </a:extLst>
        </p:spPr>
        <p:txBody>
          <a:bodyPr lIns="45714" tIns="45714" rIns="45714" bIns="45714"/>
          <a:lstStyle/>
          <a:p>
            <a:pPr algn="just" defTabSz="914400">
              <a:lnSpc>
                <a:spcPct val="120000"/>
              </a:lnSpc>
              <a:defRPr sz="700">
                <a:solidFill>
                  <a:schemeClr val="accent5">
                    <a:lumOff val="-29866"/>
                  </a:schemeClr>
                </a:solidFill>
                <a:latin typeface="字魂59号-创粗黑"/>
                <a:ea typeface="字魂59号-创粗黑"/>
                <a:cs typeface="字魂59号-创粗黑"/>
                <a:sym typeface="字魂59号-创粗黑"/>
              </a:defRPr>
            </a:pPr>
            <a:r>
              <a:t>年轻党员及入党积极份子</a:t>
            </a:r>
          </a:p>
          <a:p>
            <a:pPr algn="just" defTabSz="914400">
              <a:lnSpc>
                <a:spcPct val="120000"/>
              </a:lnSpc>
              <a:defRPr sz="700">
                <a:solidFill>
                  <a:schemeClr val="accent5">
                    <a:lumOff val="-29866"/>
                  </a:schemeClr>
                </a:solidFill>
                <a:latin typeface="字魂59号-创粗黑"/>
                <a:ea typeface="字魂59号-创粗黑"/>
                <a:cs typeface="字魂59号-创粗黑"/>
                <a:sym typeface="字魂59号-创粗黑"/>
              </a:defRPr>
            </a:pPr>
            <a:r>
              <a:t>企业骨干员工</a:t>
            </a:r>
          </a:p>
          <a:p>
            <a:pPr algn="just" defTabSz="914400">
              <a:lnSpc>
                <a:spcPct val="120000"/>
              </a:lnSpc>
              <a:defRPr sz="700">
                <a:solidFill>
                  <a:schemeClr val="accent5">
                    <a:lumOff val="-29866"/>
                  </a:schemeClr>
                </a:solidFill>
                <a:latin typeface="字魂59号-创粗黑"/>
                <a:ea typeface="字魂59号-创粗黑"/>
                <a:cs typeface="字魂59号-创粗黑"/>
                <a:sym typeface="字魂59号-创粗黑"/>
              </a:defRPr>
            </a:pPr>
            <a:r>
              <a:t>主题党日活动</a:t>
            </a:r>
          </a:p>
        </p:txBody>
      </p:sp>
      <p:sp>
        <p:nvSpPr>
          <p:cNvPr id="219" name="教学方式"/>
          <p:cNvSpPr/>
          <p:nvPr/>
        </p:nvSpPr>
        <p:spPr>
          <a:xfrm>
            <a:off x="2895278" y="3219189"/>
            <a:ext cx="933644" cy="288001"/>
          </a:xfrm>
          <a:prstGeom prst="roundRect">
            <a:avLst>
              <a:gd name="adj" fmla="val 20638"/>
            </a:avLst>
          </a:prstGeom>
          <a:ln w="12700">
            <a:solidFill>
              <a:schemeClr val="accent5">
                <a:lumOff val="-29866"/>
              </a:schemeClr>
            </a:solidFill>
            <a:miter lim="400000"/>
          </a:ln>
          <a:extLst>
            <a:ext uri="{C572A759-6A51-4108-AA02-DFA0A04FC94B}">
              <ma14:wrappingTextBoxFlag xmlns:ma14="http://schemas.microsoft.com/office/mac/drawingml/2011/main" val="1"/>
            </a:ext>
          </a:extLst>
        </p:spPr>
        <p:txBody>
          <a:bodyPr lIns="22150" tIns="22150" rIns="22150" bIns="22150" anchor="ctr"/>
          <a:lstStyle>
            <a:lvl1pPr defTabSz="454025">
              <a:defRPr sz="1000">
                <a:solidFill>
                  <a:schemeClr val="accent5">
                    <a:lumOff val="-29866"/>
                  </a:schemeClr>
                </a:solidFill>
                <a:latin typeface="Helvetica Neue Medium"/>
                <a:ea typeface="Helvetica Neue Medium"/>
                <a:cs typeface="Helvetica Neue Medium"/>
                <a:sym typeface="Helvetica Neue Medium"/>
              </a:defRPr>
            </a:lvl1pPr>
          </a:lstStyle>
          <a:p>
            <a:pPr/>
            <a:r>
              <a:t>教学方式</a:t>
            </a:r>
          </a:p>
        </p:txBody>
      </p:sp>
      <p:sp>
        <p:nvSpPr>
          <p:cNvPr id="220" name="矩形 6"/>
          <p:cNvSpPr txBox="1"/>
          <p:nvPr/>
        </p:nvSpPr>
        <p:spPr>
          <a:xfrm>
            <a:off x="3625307" y="3716404"/>
            <a:ext cx="1216566" cy="206734"/>
          </a:xfrm>
          <a:prstGeom prst="rect">
            <a:avLst/>
          </a:prstGeom>
          <a:ln w="3175">
            <a:miter lim="400000"/>
          </a:ln>
          <a:extLst>
            <a:ext uri="{C572A759-6A51-4108-AA02-DFA0A04FC94B}">
              <ma14:wrappingTextBoxFlag xmlns:ma14="http://schemas.microsoft.com/office/mac/drawingml/2011/main" val="1"/>
            </a:ext>
          </a:extLst>
        </p:spPr>
        <p:txBody>
          <a:bodyPr lIns="45714" tIns="45714" rIns="45714" bIns="45714"/>
          <a:lstStyle>
            <a:lvl1pPr algn="just" defTabSz="914400">
              <a:lnSpc>
                <a:spcPct val="120000"/>
              </a:lnSpc>
              <a:defRPr sz="700">
                <a:solidFill>
                  <a:schemeClr val="accent5">
                    <a:lumOff val="-29866"/>
                  </a:schemeClr>
                </a:solidFill>
                <a:latin typeface="字魂59号-创粗黑"/>
                <a:ea typeface="字魂59号-创粗黑"/>
                <a:cs typeface="字魂59号-创粗黑"/>
                <a:sym typeface="字魂59号-创粗黑"/>
              </a:defRPr>
            </a:lvl1pPr>
          </a:lstStyle>
          <a:p>
            <a:pPr/>
            <a:r>
              <a:t>沙盘推演+体验+复盘分享</a:t>
            </a:r>
          </a:p>
        </p:txBody>
      </p:sp>
      <p:sp>
        <p:nvSpPr>
          <p:cNvPr id="221" name="内容定制"/>
          <p:cNvSpPr/>
          <p:nvPr/>
        </p:nvSpPr>
        <p:spPr>
          <a:xfrm>
            <a:off x="2895278" y="4165144"/>
            <a:ext cx="933644" cy="288001"/>
          </a:xfrm>
          <a:prstGeom prst="roundRect">
            <a:avLst>
              <a:gd name="adj" fmla="val 20638"/>
            </a:avLst>
          </a:prstGeom>
          <a:ln w="12700">
            <a:solidFill>
              <a:schemeClr val="accent5">
                <a:lumOff val="-29866"/>
              </a:schemeClr>
            </a:solidFill>
            <a:miter lim="400000"/>
          </a:ln>
          <a:extLst>
            <a:ext uri="{C572A759-6A51-4108-AA02-DFA0A04FC94B}">
              <ma14:wrappingTextBoxFlag xmlns:ma14="http://schemas.microsoft.com/office/mac/drawingml/2011/main" val="1"/>
            </a:ext>
          </a:extLst>
        </p:spPr>
        <p:txBody>
          <a:bodyPr lIns="22150" tIns="22150" rIns="22150" bIns="22150" anchor="ctr"/>
          <a:lstStyle>
            <a:lvl1pPr defTabSz="454025">
              <a:defRPr sz="1000">
                <a:solidFill>
                  <a:schemeClr val="accent5">
                    <a:lumOff val="-29866"/>
                  </a:schemeClr>
                </a:solidFill>
                <a:latin typeface="Helvetica Neue Medium"/>
                <a:ea typeface="Helvetica Neue Medium"/>
                <a:cs typeface="Helvetica Neue Medium"/>
                <a:sym typeface="Helvetica Neue Medium"/>
              </a:defRPr>
            </a:lvl1pPr>
          </a:lstStyle>
          <a:p>
            <a:pPr/>
            <a:r>
              <a:t>内容定制</a:t>
            </a:r>
          </a:p>
        </p:txBody>
      </p:sp>
      <p:sp>
        <p:nvSpPr>
          <p:cNvPr id="222" name="矩形 6"/>
          <p:cNvSpPr txBox="1"/>
          <p:nvPr/>
        </p:nvSpPr>
        <p:spPr>
          <a:xfrm>
            <a:off x="3625307" y="4679729"/>
            <a:ext cx="1216566" cy="321570"/>
          </a:xfrm>
          <a:prstGeom prst="rect">
            <a:avLst/>
          </a:prstGeom>
          <a:ln w="3175">
            <a:miter lim="400000"/>
          </a:ln>
          <a:extLst>
            <a:ext uri="{C572A759-6A51-4108-AA02-DFA0A04FC94B}">
              <ma14:wrappingTextBoxFlag xmlns:ma14="http://schemas.microsoft.com/office/mac/drawingml/2011/main" val="1"/>
            </a:ext>
          </a:extLst>
        </p:spPr>
        <p:txBody>
          <a:bodyPr lIns="45714" tIns="45714" rIns="45714" bIns="45714"/>
          <a:lstStyle>
            <a:lvl1pPr algn="just" defTabSz="914400">
              <a:lnSpc>
                <a:spcPct val="120000"/>
              </a:lnSpc>
              <a:defRPr sz="700">
                <a:solidFill>
                  <a:schemeClr val="accent5">
                    <a:lumOff val="-29866"/>
                  </a:schemeClr>
                </a:solidFill>
                <a:latin typeface="字魂59号-创粗黑"/>
                <a:ea typeface="字魂59号-创粗黑"/>
                <a:cs typeface="字魂59号-创粗黑"/>
                <a:sym typeface="字魂59号-创粗黑"/>
              </a:defRPr>
            </a:lvl1pPr>
          </a:lstStyle>
          <a:p>
            <a:pPr/>
            <a:r>
              <a:t>红色引擎相关行业盘可以定制开发</a:t>
            </a:r>
          </a:p>
        </p:txBody>
      </p:sp>
      <p:sp>
        <p:nvSpPr>
          <p:cNvPr id="223" name="课程特色"/>
          <p:cNvSpPr/>
          <p:nvPr/>
        </p:nvSpPr>
        <p:spPr>
          <a:xfrm>
            <a:off x="200755" y="5261193"/>
            <a:ext cx="933644" cy="288001"/>
          </a:xfrm>
          <a:prstGeom prst="roundRect">
            <a:avLst>
              <a:gd name="adj" fmla="val 20638"/>
            </a:avLst>
          </a:prstGeom>
          <a:ln w="12700">
            <a:solidFill>
              <a:schemeClr val="accent5">
                <a:lumOff val="-29866"/>
              </a:schemeClr>
            </a:solidFill>
            <a:miter lim="400000"/>
          </a:ln>
          <a:extLst>
            <a:ext uri="{C572A759-6A51-4108-AA02-DFA0A04FC94B}">
              <ma14:wrappingTextBoxFlag xmlns:ma14="http://schemas.microsoft.com/office/mac/drawingml/2011/main" val="1"/>
            </a:ext>
          </a:extLst>
        </p:spPr>
        <p:txBody>
          <a:bodyPr lIns="22150" tIns="22150" rIns="22150" bIns="22150" anchor="ctr"/>
          <a:lstStyle>
            <a:lvl1pPr defTabSz="454025">
              <a:defRPr sz="1000">
                <a:solidFill>
                  <a:schemeClr val="accent5">
                    <a:lumOff val="-29866"/>
                  </a:schemeClr>
                </a:solidFill>
                <a:latin typeface="Helvetica Neue Medium"/>
                <a:ea typeface="Helvetica Neue Medium"/>
                <a:cs typeface="Helvetica Neue Medium"/>
                <a:sym typeface="Helvetica Neue Medium"/>
              </a:defRPr>
            </a:lvl1pPr>
          </a:lstStyle>
          <a:p>
            <a:pPr/>
            <a:r>
              <a:t>课程特色</a:t>
            </a:r>
          </a:p>
        </p:txBody>
      </p:sp>
      <p:sp>
        <p:nvSpPr>
          <p:cNvPr id="224" name="矩形 6"/>
          <p:cNvSpPr txBox="1"/>
          <p:nvPr/>
        </p:nvSpPr>
        <p:spPr>
          <a:xfrm>
            <a:off x="930785" y="5758408"/>
            <a:ext cx="1353305" cy="977452"/>
          </a:xfrm>
          <a:prstGeom prst="rect">
            <a:avLst/>
          </a:prstGeom>
          <a:ln w="3175">
            <a:miter lim="400000"/>
          </a:ln>
          <a:extLst>
            <a:ext uri="{C572A759-6A51-4108-AA02-DFA0A04FC94B}">
              <ma14:wrappingTextBoxFlag xmlns:ma14="http://schemas.microsoft.com/office/mac/drawingml/2011/main" val="1"/>
            </a:ext>
          </a:extLst>
        </p:spPr>
        <p:txBody>
          <a:bodyPr lIns="45714" tIns="45714" rIns="45714" bIns="45714"/>
          <a:lstStyle/>
          <a:p>
            <a:pPr marL="88900" indent="-88900" algn="just" defTabSz="914400">
              <a:lnSpc>
                <a:spcPct val="120000"/>
              </a:lnSpc>
              <a:buSzPct val="123000"/>
              <a:buChar char="•"/>
              <a:defRPr sz="700">
                <a:solidFill>
                  <a:schemeClr val="accent5">
                    <a:lumOff val="-29866"/>
                  </a:schemeClr>
                </a:solidFill>
                <a:latin typeface="字魂59号-创粗黑"/>
                <a:ea typeface="字魂59号-创粗黑"/>
                <a:cs typeface="字魂59号-创粗黑"/>
                <a:sym typeface="字魂59号-创粗黑"/>
              </a:defRPr>
            </a:pPr>
            <a:r>
              <a:t>年轻人更能接受的学习方式</a:t>
            </a:r>
          </a:p>
          <a:p>
            <a:pPr marL="88900" indent="-88900" algn="just" defTabSz="914400">
              <a:lnSpc>
                <a:spcPct val="120000"/>
              </a:lnSpc>
              <a:buSzPct val="123000"/>
              <a:buChar char="•"/>
              <a:defRPr sz="700">
                <a:solidFill>
                  <a:schemeClr val="accent5">
                    <a:lumOff val="-29866"/>
                  </a:schemeClr>
                </a:solidFill>
                <a:latin typeface="字魂59号-创粗黑"/>
                <a:ea typeface="字魂59号-创粗黑"/>
                <a:cs typeface="字魂59号-创粗黑"/>
                <a:sym typeface="字魂59号-创粗黑"/>
              </a:defRPr>
            </a:pPr>
            <a:r>
              <a:t>体验过程规则清晰简单</a:t>
            </a:r>
          </a:p>
          <a:p>
            <a:pPr marL="88900" indent="-88900" algn="just" defTabSz="914400">
              <a:lnSpc>
                <a:spcPct val="120000"/>
              </a:lnSpc>
              <a:buSzPct val="123000"/>
              <a:buChar char="•"/>
              <a:defRPr sz="700">
                <a:solidFill>
                  <a:schemeClr val="accent5">
                    <a:lumOff val="-29866"/>
                  </a:schemeClr>
                </a:solidFill>
                <a:latin typeface="字魂59号-创粗黑"/>
                <a:ea typeface="字魂59号-创粗黑"/>
                <a:cs typeface="字魂59号-创粗黑"/>
                <a:sym typeface="字魂59号-创粗黑"/>
              </a:defRPr>
            </a:pPr>
            <a:r>
              <a:t>各组充分体验又相互融合</a:t>
            </a:r>
          </a:p>
          <a:p>
            <a:pPr marL="88900" indent="-88900" algn="just" defTabSz="914400">
              <a:lnSpc>
                <a:spcPct val="120000"/>
              </a:lnSpc>
              <a:buSzPct val="123000"/>
              <a:buChar char="•"/>
              <a:defRPr sz="700">
                <a:solidFill>
                  <a:schemeClr val="accent5">
                    <a:lumOff val="-29866"/>
                  </a:schemeClr>
                </a:solidFill>
                <a:latin typeface="字魂59号-创粗黑"/>
                <a:ea typeface="字魂59号-创粗黑"/>
                <a:cs typeface="字魂59号-创粗黑"/>
                <a:sym typeface="字魂59号-创粗黑"/>
              </a:defRPr>
            </a:pPr>
            <a:r>
              <a:t>学员自主性强，氛围活跃</a:t>
            </a:r>
          </a:p>
        </p:txBody>
      </p:sp>
      <p:sp>
        <p:nvSpPr>
          <p:cNvPr id="225" name="沙盘背景"/>
          <p:cNvSpPr/>
          <p:nvPr/>
        </p:nvSpPr>
        <p:spPr>
          <a:xfrm>
            <a:off x="2895278" y="5261193"/>
            <a:ext cx="933644" cy="288001"/>
          </a:xfrm>
          <a:prstGeom prst="roundRect">
            <a:avLst>
              <a:gd name="adj" fmla="val 20638"/>
            </a:avLst>
          </a:prstGeom>
          <a:ln w="12700">
            <a:solidFill>
              <a:schemeClr val="accent5">
                <a:lumOff val="-29866"/>
              </a:schemeClr>
            </a:solidFill>
            <a:miter lim="400000"/>
          </a:ln>
          <a:extLst>
            <a:ext uri="{C572A759-6A51-4108-AA02-DFA0A04FC94B}">
              <ma14:wrappingTextBoxFlag xmlns:ma14="http://schemas.microsoft.com/office/mac/drawingml/2011/main" val="1"/>
            </a:ext>
          </a:extLst>
        </p:spPr>
        <p:txBody>
          <a:bodyPr lIns="22150" tIns="22150" rIns="22150" bIns="22150" anchor="ctr"/>
          <a:lstStyle>
            <a:lvl1pPr defTabSz="454025">
              <a:defRPr sz="1000">
                <a:solidFill>
                  <a:schemeClr val="accent5">
                    <a:lumOff val="-29866"/>
                  </a:schemeClr>
                </a:solidFill>
                <a:latin typeface="Helvetica Neue Medium"/>
                <a:ea typeface="Helvetica Neue Medium"/>
                <a:cs typeface="Helvetica Neue Medium"/>
                <a:sym typeface="Helvetica Neue Medium"/>
              </a:defRPr>
            </a:lvl1pPr>
          </a:lstStyle>
          <a:p>
            <a:pPr/>
            <a:r>
              <a:t>沙盘背景</a:t>
            </a:r>
          </a:p>
        </p:txBody>
      </p:sp>
      <p:sp>
        <p:nvSpPr>
          <p:cNvPr id="226" name="矩形 6"/>
          <p:cNvSpPr txBox="1"/>
          <p:nvPr/>
        </p:nvSpPr>
        <p:spPr>
          <a:xfrm>
            <a:off x="3501339" y="5758408"/>
            <a:ext cx="1570791" cy="1463431"/>
          </a:xfrm>
          <a:prstGeom prst="rect">
            <a:avLst/>
          </a:prstGeom>
          <a:ln w="3175">
            <a:miter lim="400000"/>
          </a:ln>
          <a:extLst>
            <a:ext uri="{C572A759-6A51-4108-AA02-DFA0A04FC94B}">
              <ma14:wrappingTextBoxFlag xmlns:ma14="http://schemas.microsoft.com/office/mac/drawingml/2011/main" val="1"/>
            </a:ext>
          </a:extLst>
        </p:spPr>
        <p:txBody>
          <a:bodyPr lIns="45714" tIns="45714" rIns="45714" bIns="45714"/>
          <a:lstStyle>
            <a:lvl1pPr algn="just" defTabSz="914400">
              <a:lnSpc>
                <a:spcPct val="120000"/>
              </a:lnSpc>
              <a:defRPr sz="700">
                <a:solidFill>
                  <a:schemeClr val="accent5">
                    <a:lumOff val="-29866"/>
                  </a:schemeClr>
                </a:solidFill>
                <a:latin typeface="字魂59号-创粗黑"/>
                <a:ea typeface="字魂59号-创粗黑"/>
                <a:cs typeface="字魂59号-创粗黑"/>
                <a:sym typeface="字魂59号-创粗黑"/>
              </a:defRPr>
            </a:lvl1pPr>
          </a:lstStyle>
          <a:p>
            <a:pPr/>
            <a:r>
              <a:t>在党的二十大开幕会上，习近平总书记代表第十九届中央委员会向大会作了题为《高举中国特色社会主义伟大旗帜 为全面建设社会主义现代化国家而团结奋斗》的报告。中国共产党在新征程上举什么旗、走什么路、以什么样的精神状态、朝着什么样的目标继续前进，举国关注、举世瞩目。</a:t>
            </a:r>
          </a:p>
        </p:txBody>
      </p:sp>
      <p:sp>
        <p:nvSpPr>
          <p:cNvPr id="227" name="回顾要点"/>
          <p:cNvSpPr/>
          <p:nvPr/>
        </p:nvSpPr>
        <p:spPr>
          <a:xfrm>
            <a:off x="5536800" y="1011318"/>
            <a:ext cx="933643" cy="288001"/>
          </a:xfrm>
          <a:prstGeom prst="roundRect">
            <a:avLst>
              <a:gd name="adj" fmla="val 20638"/>
            </a:avLst>
          </a:prstGeom>
          <a:ln w="12700">
            <a:solidFill>
              <a:schemeClr val="accent5">
                <a:lumOff val="-29866"/>
              </a:schemeClr>
            </a:solidFill>
            <a:miter lim="400000"/>
          </a:ln>
          <a:extLst>
            <a:ext uri="{C572A759-6A51-4108-AA02-DFA0A04FC94B}">
              <ma14:wrappingTextBoxFlag xmlns:ma14="http://schemas.microsoft.com/office/mac/drawingml/2011/main" val="1"/>
            </a:ext>
          </a:extLst>
        </p:spPr>
        <p:txBody>
          <a:bodyPr lIns="22150" tIns="22150" rIns="22150" bIns="22150" anchor="ctr"/>
          <a:lstStyle>
            <a:lvl1pPr defTabSz="454025">
              <a:defRPr sz="1000">
                <a:solidFill>
                  <a:schemeClr val="accent5">
                    <a:lumOff val="-29866"/>
                  </a:schemeClr>
                </a:solidFill>
                <a:latin typeface="Helvetica Neue Medium"/>
                <a:ea typeface="Helvetica Neue Medium"/>
                <a:cs typeface="Helvetica Neue Medium"/>
                <a:sym typeface="Helvetica Neue Medium"/>
              </a:defRPr>
            </a:lvl1pPr>
          </a:lstStyle>
          <a:p>
            <a:pPr/>
            <a:r>
              <a:t>回顾要点</a:t>
            </a:r>
          </a:p>
        </p:txBody>
      </p:sp>
      <p:sp>
        <p:nvSpPr>
          <p:cNvPr id="228" name="沙盘现象"/>
          <p:cNvSpPr/>
          <p:nvPr/>
        </p:nvSpPr>
        <p:spPr>
          <a:xfrm>
            <a:off x="7060758" y="1386641"/>
            <a:ext cx="933644" cy="288001"/>
          </a:xfrm>
          <a:prstGeom prst="roundRect">
            <a:avLst>
              <a:gd name="adj" fmla="val 20638"/>
            </a:avLst>
          </a:prstGeom>
          <a:solidFill>
            <a:schemeClr val="accent5">
              <a:lumOff val="-29866"/>
            </a:schemeClr>
          </a:solidFill>
          <a:ln w="12700">
            <a:solidFill>
              <a:schemeClr val="accent5">
                <a:lumOff val="-29866"/>
              </a:schemeClr>
            </a:solidFill>
            <a:miter lim="400000"/>
          </a:ln>
          <a:extLst>
            <a:ext uri="{C572A759-6A51-4108-AA02-DFA0A04FC94B}">
              <ma14:wrappingTextBoxFlag xmlns:ma14="http://schemas.microsoft.com/office/mac/drawingml/2011/main" val="1"/>
            </a:ext>
          </a:extLst>
        </p:spPr>
        <p:txBody>
          <a:bodyPr lIns="22150" tIns="22150" rIns="22150" bIns="22150" anchor="ctr"/>
          <a:lstStyle>
            <a:lvl1pPr defTabSz="454025">
              <a:defRPr sz="1000">
                <a:solidFill>
                  <a:srgbClr val="FFFFFF"/>
                </a:solidFill>
                <a:latin typeface="Helvetica Neue Medium"/>
                <a:ea typeface="Helvetica Neue Medium"/>
                <a:cs typeface="Helvetica Neue Medium"/>
                <a:sym typeface="Helvetica Neue Medium"/>
              </a:defRPr>
            </a:lvl1pPr>
          </a:lstStyle>
          <a:p>
            <a:pPr/>
            <a:r>
              <a:t>沙盘现象</a:t>
            </a:r>
          </a:p>
        </p:txBody>
      </p:sp>
      <p:sp>
        <p:nvSpPr>
          <p:cNvPr id="229" name="实践链接点"/>
          <p:cNvSpPr/>
          <p:nvPr/>
        </p:nvSpPr>
        <p:spPr>
          <a:xfrm>
            <a:off x="7977524" y="1386641"/>
            <a:ext cx="933644" cy="288001"/>
          </a:xfrm>
          <a:prstGeom prst="roundRect">
            <a:avLst>
              <a:gd name="adj" fmla="val 20638"/>
            </a:avLst>
          </a:prstGeom>
          <a:solidFill>
            <a:schemeClr val="accent5">
              <a:lumOff val="-29866"/>
            </a:schemeClr>
          </a:solidFill>
          <a:ln w="12700">
            <a:solidFill>
              <a:schemeClr val="accent5">
                <a:lumOff val="-29866"/>
              </a:schemeClr>
            </a:solidFill>
            <a:miter lim="400000"/>
          </a:ln>
          <a:extLst>
            <a:ext uri="{C572A759-6A51-4108-AA02-DFA0A04FC94B}">
              <ma14:wrappingTextBoxFlag xmlns:ma14="http://schemas.microsoft.com/office/mac/drawingml/2011/main" val="1"/>
            </a:ext>
          </a:extLst>
        </p:spPr>
        <p:txBody>
          <a:bodyPr lIns="22150" tIns="22150" rIns="22150" bIns="22150" anchor="ctr"/>
          <a:lstStyle>
            <a:lvl1pPr defTabSz="454025">
              <a:defRPr sz="1000">
                <a:solidFill>
                  <a:srgbClr val="FFFFFF"/>
                </a:solidFill>
                <a:latin typeface="Helvetica Neue Medium"/>
                <a:ea typeface="Helvetica Neue Medium"/>
                <a:cs typeface="Helvetica Neue Medium"/>
                <a:sym typeface="Helvetica Neue Medium"/>
              </a:defRPr>
            </a:lvl1pPr>
          </a:lstStyle>
          <a:p>
            <a:pPr/>
            <a:r>
              <a:t>实践链接点</a:t>
            </a:r>
          </a:p>
        </p:txBody>
      </p:sp>
      <p:grpSp>
        <p:nvGrpSpPr>
          <p:cNvPr id="233" name="成组"/>
          <p:cNvGrpSpPr/>
          <p:nvPr/>
        </p:nvGrpSpPr>
        <p:grpSpPr>
          <a:xfrm>
            <a:off x="5595869" y="1809762"/>
            <a:ext cx="4768527" cy="288001"/>
            <a:chOff x="0" y="0"/>
            <a:chExt cx="4768525" cy="288000"/>
          </a:xfrm>
        </p:grpSpPr>
        <p:sp>
          <p:nvSpPr>
            <p:cNvPr id="230" name="责任无比重大，使命无上光荣"/>
            <p:cNvSpPr/>
            <p:nvPr/>
          </p:nvSpPr>
          <p:spPr>
            <a:xfrm>
              <a:off x="2550422" y="0"/>
              <a:ext cx="2218104" cy="288001"/>
            </a:xfrm>
            <a:prstGeom prst="roundRect">
              <a:avLst>
                <a:gd name="adj" fmla="val 20638"/>
              </a:avLst>
            </a:prstGeom>
            <a:noFill/>
            <a:ln w="12700" cap="flat">
              <a:solidFill>
                <a:schemeClr val="accent5">
                  <a:lumOff val="-29866"/>
                </a:schemeClr>
              </a:solidFill>
              <a:prstDash val="solid"/>
              <a:miter lim="400000"/>
            </a:ln>
            <a:effectLst/>
            <a:extLst>
              <a:ext uri="{C572A759-6A51-4108-AA02-DFA0A04FC94B}">
                <ma14:wrappingTextBoxFlag xmlns:ma14="http://schemas.microsoft.com/office/mac/drawingml/2011/main" val="1"/>
              </a:ext>
            </a:extLst>
          </p:spPr>
          <p:txBody>
            <a:bodyPr wrap="square" lIns="22150" tIns="22150" rIns="22150" bIns="22150" numCol="1" anchor="ctr">
              <a:noAutofit/>
            </a:bodyPr>
            <a:lstStyle>
              <a:lvl1pPr defTabSz="454025">
                <a:defRPr sz="1000">
                  <a:solidFill>
                    <a:schemeClr val="accent5">
                      <a:lumOff val="-29866"/>
                    </a:schemeClr>
                  </a:solidFill>
                  <a:latin typeface="Helvetica Neue Medium"/>
                  <a:ea typeface="Helvetica Neue Medium"/>
                  <a:cs typeface="Helvetica Neue Medium"/>
                  <a:sym typeface="Helvetica Neue Medium"/>
                </a:defRPr>
              </a:lvl1pPr>
            </a:lstStyle>
            <a:p>
              <a:pPr/>
              <a:r>
                <a:t>责任无比重大，使命无上光荣</a:t>
              </a:r>
            </a:p>
          </p:txBody>
        </p:sp>
        <p:sp>
          <p:nvSpPr>
            <p:cNvPr id="231" name="“红色引擎”的历史作用"/>
            <p:cNvSpPr/>
            <p:nvPr/>
          </p:nvSpPr>
          <p:spPr>
            <a:xfrm>
              <a:off x="0" y="0"/>
              <a:ext cx="2283791" cy="288001"/>
            </a:xfrm>
            <a:prstGeom prst="roundRect">
              <a:avLst>
                <a:gd name="adj" fmla="val 20638"/>
              </a:avLst>
            </a:prstGeom>
            <a:noFill/>
            <a:ln w="12700" cap="flat">
              <a:solidFill>
                <a:schemeClr val="accent5">
                  <a:lumOff val="-29866"/>
                </a:schemeClr>
              </a:solidFill>
              <a:prstDash val="solid"/>
              <a:miter lim="400000"/>
            </a:ln>
            <a:effectLst/>
            <a:extLst>
              <a:ext uri="{C572A759-6A51-4108-AA02-DFA0A04FC94B}">
                <ma14:wrappingTextBoxFlag xmlns:ma14="http://schemas.microsoft.com/office/mac/drawingml/2011/main" val="1"/>
              </a:ext>
            </a:extLst>
          </p:spPr>
          <p:txBody>
            <a:bodyPr wrap="square" lIns="22150" tIns="22150" rIns="22150" bIns="22150" numCol="1" anchor="ctr">
              <a:noAutofit/>
            </a:bodyPr>
            <a:lstStyle>
              <a:lvl1pPr defTabSz="454025">
                <a:defRPr sz="1000">
                  <a:solidFill>
                    <a:schemeClr val="accent5">
                      <a:lumOff val="-29866"/>
                    </a:schemeClr>
                  </a:solidFill>
                  <a:latin typeface="Helvetica Neue Medium"/>
                  <a:ea typeface="Helvetica Neue Medium"/>
                  <a:cs typeface="Helvetica Neue Medium"/>
                  <a:sym typeface="Helvetica Neue Medium"/>
                </a:defRPr>
              </a:lvl1pPr>
            </a:lstStyle>
            <a:p>
              <a:pPr/>
              <a:r>
                <a:t>“红色引擎”的历史作用</a:t>
              </a:r>
            </a:p>
          </p:txBody>
        </p:sp>
        <p:sp>
          <p:nvSpPr>
            <p:cNvPr id="232" name="USB"/>
            <p:cNvSpPr/>
            <p:nvPr/>
          </p:nvSpPr>
          <p:spPr>
            <a:xfrm flipH="1" rot="5400000">
              <a:off x="2335289" y="-1898"/>
              <a:ext cx="132722" cy="29179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778" y="0"/>
                  </a:moveTo>
                  <a:lnTo>
                    <a:pt x="7617" y="2487"/>
                  </a:lnTo>
                  <a:lnTo>
                    <a:pt x="9713" y="2487"/>
                  </a:lnTo>
                  <a:lnTo>
                    <a:pt x="9713" y="14172"/>
                  </a:lnTo>
                  <a:cubicBezTo>
                    <a:pt x="8076" y="13462"/>
                    <a:pt x="5650" y="12394"/>
                    <a:pt x="3825" y="11588"/>
                  </a:cubicBezTo>
                  <a:lnTo>
                    <a:pt x="3825" y="9496"/>
                  </a:lnTo>
                  <a:cubicBezTo>
                    <a:pt x="4741" y="9301"/>
                    <a:pt x="5376" y="8879"/>
                    <a:pt x="5376" y="8389"/>
                  </a:cubicBezTo>
                  <a:cubicBezTo>
                    <a:pt x="5376" y="7713"/>
                    <a:pt x="4175" y="7165"/>
                    <a:pt x="2690" y="7165"/>
                  </a:cubicBezTo>
                  <a:cubicBezTo>
                    <a:pt x="1205" y="7165"/>
                    <a:pt x="0" y="7713"/>
                    <a:pt x="0" y="8389"/>
                  </a:cubicBezTo>
                  <a:cubicBezTo>
                    <a:pt x="0" y="8888"/>
                    <a:pt x="657" y="9316"/>
                    <a:pt x="1599" y="9506"/>
                  </a:cubicBezTo>
                  <a:lnTo>
                    <a:pt x="1599" y="11802"/>
                  </a:lnTo>
                  <a:cubicBezTo>
                    <a:pt x="1599" y="11939"/>
                    <a:pt x="1721" y="12070"/>
                    <a:pt x="1937" y="12165"/>
                  </a:cubicBezTo>
                  <a:cubicBezTo>
                    <a:pt x="7009" y="14408"/>
                    <a:pt x="8946" y="15239"/>
                    <a:pt x="9717" y="15557"/>
                  </a:cubicBezTo>
                  <a:lnTo>
                    <a:pt x="9717" y="18082"/>
                  </a:lnTo>
                  <a:cubicBezTo>
                    <a:pt x="8078" y="18300"/>
                    <a:pt x="6878" y="18988"/>
                    <a:pt x="6878" y="19805"/>
                  </a:cubicBezTo>
                  <a:cubicBezTo>
                    <a:pt x="6878" y="20797"/>
                    <a:pt x="8645" y="21600"/>
                    <a:pt x="10826" y="21600"/>
                  </a:cubicBezTo>
                  <a:cubicBezTo>
                    <a:pt x="13007" y="21600"/>
                    <a:pt x="14777" y="20797"/>
                    <a:pt x="14777" y="19805"/>
                  </a:cubicBezTo>
                  <a:cubicBezTo>
                    <a:pt x="14777" y="18988"/>
                    <a:pt x="13578" y="18300"/>
                    <a:pt x="11939" y="18082"/>
                  </a:cubicBezTo>
                  <a:lnTo>
                    <a:pt x="11939" y="12449"/>
                  </a:lnTo>
                  <a:cubicBezTo>
                    <a:pt x="12709" y="12131"/>
                    <a:pt x="14644" y="11300"/>
                    <a:pt x="19715" y="9057"/>
                  </a:cubicBezTo>
                  <a:cubicBezTo>
                    <a:pt x="19931" y="8962"/>
                    <a:pt x="20053" y="8831"/>
                    <a:pt x="20053" y="8694"/>
                  </a:cubicBezTo>
                  <a:lnTo>
                    <a:pt x="20053" y="6277"/>
                  </a:lnTo>
                  <a:lnTo>
                    <a:pt x="21600" y="6277"/>
                  </a:lnTo>
                  <a:lnTo>
                    <a:pt x="21600" y="3858"/>
                  </a:lnTo>
                  <a:lnTo>
                    <a:pt x="16283" y="3858"/>
                  </a:lnTo>
                  <a:lnTo>
                    <a:pt x="16283" y="6277"/>
                  </a:lnTo>
                  <a:lnTo>
                    <a:pt x="17831" y="6277"/>
                  </a:lnTo>
                  <a:lnTo>
                    <a:pt x="17831" y="8480"/>
                  </a:lnTo>
                  <a:cubicBezTo>
                    <a:pt x="16006" y="9286"/>
                    <a:pt x="13575" y="10354"/>
                    <a:pt x="11939" y="11063"/>
                  </a:cubicBezTo>
                  <a:lnTo>
                    <a:pt x="11939" y="2487"/>
                  </a:lnTo>
                  <a:lnTo>
                    <a:pt x="13935" y="2487"/>
                  </a:lnTo>
                  <a:lnTo>
                    <a:pt x="10778" y="0"/>
                  </a:lnTo>
                  <a:close/>
                </a:path>
              </a:pathLst>
            </a:custGeom>
            <a:solidFill>
              <a:schemeClr val="accent5">
                <a:lumOff val="-29866"/>
              </a:schemeClr>
            </a:solidFill>
            <a:ln w="3175" cap="flat">
              <a:noFill/>
              <a:miter lim="400000"/>
            </a:ln>
            <a:effectLst/>
          </p:spPr>
          <p:txBody>
            <a:bodyPr wrap="square" lIns="22150" tIns="22150" rIns="22150" bIns="22150" numCol="1" anchor="ctr">
              <a:noAutofit/>
            </a:bodyPr>
            <a:lstStyle/>
            <a:p>
              <a:pPr defTabSz="454025">
                <a:defRPr sz="1400">
                  <a:solidFill>
                    <a:srgbClr val="FFFFFF"/>
                  </a:solidFill>
                  <a:latin typeface="Helvetica Neue Medium"/>
                  <a:ea typeface="Helvetica Neue Medium"/>
                  <a:cs typeface="Helvetica Neue Medium"/>
                  <a:sym typeface="Helvetica Neue Medium"/>
                </a:defRPr>
              </a:pPr>
            </a:p>
          </p:txBody>
        </p:sp>
      </p:grpSp>
      <p:grpSp>
        <p:nvGrpSpPr>
          <p:cNvPr id="237" name="成组"/>
          <p:cNvGrpSpPr/>
          <p:nvPr/>
        </p:nvGrpSpPr>
        <p:grpSpPr>
          <a:xfrm>
            <a:off x="5595869" y="2217699"/>
            <a:ext cx="4768527" cy="288001"/>
            <a:chOff x="0" y="0"/>
            <a:chExt cx="4768525" cy="288000"/>
          </a:xfrm>
        </p:grpSpPr>
        <p:sp>
          <p:nvSpPr>
            <p:cNvPr id="234" name="中国式现代化的五大特征"/>
            <p:cNvSpPr/>
            <p:nvPr/>
          </p:nvSpPr>
          <p:spPr>
            <a:xfrm>
              <a:off x="2550422" y="0"/>
              <a:ext cx="2218104" cy="288001"/>
            </a:xfrm>
            <a:prstGeom prst="roundRect">
              <a:avLst>
                <a:gd name="adj" fmla="val 20638"/>
              </a:avLst>
            </a:prstGeom>
            <a:noFill/>
            <a:ln w="12700" cap="flat">
              <a:solidFill>
                <a:schemeClr val="accent5">
                  <a:lumOff val="-29866"/>
                </a:schemeClr>
              </a:solidFill>
              <a:prstDash val="solid"/>
              <a:miter lim="400000"/>
            </a:ln>
            <a:effectLst/>
            <a:extLst>
              <a:ext uri="{C572A759-6A51-4108-AA02-DFA0A04FC94B}">
                <ma14:wrappingTextBoxFlag xmlns:ma14="http://schemas.microsoft.com/office/mac/drawingml/2011/main" val="1"/>
              </a:ext>
            </a:extLst>
          </p:spPr>
          <p:txBody>
            <a:bodyPr wrap="square" lIns="22150" tIns="22150" rIns="22150" bIns="22150" numCol="1" anchor="ctr">
              <a:noAutofit/>
            </a:bodyPr>
            <a:lstStyle>
              <a:lvl1pPr defTabSz="454025">
                <a:defRPr sz="1000">
                  <a:solidFill>
                    <a:schemeClr val="accent5">
                      <a:lumOff val="-29866"/>
                    </a:schemeClr>
                  </a:solidFill>
                  <a:latin typeface="Helvetica Neue Medium"/>
                  <a:ea typeface="Helvetica Neue Medium"/>
                  <a:cs typeface="Helvetica Neue Medium"/>
                  <a:sym typeface="Helvetica Neue Medium"/>
                </a:defRPr>
              </a:lvl1pPr>
            </a:lstStyle>
            <a:p>
              <a:pPr/>
              <a:r>
                <a:t>中国式现代化的五大特征</a:t>
              </a:r>
            </a:p>
          </p:txBody>
        </p:sp>
        <p:sp>
          <p:nvSpPr>
            <p:cNvPr id="235" name="中国式现代化的发展之路"/>
            <p:cNvSpPr/>
            <p:nvPr/>
          </p:nvSpPr>
          <p:spPr>
            <a:xfrm>
              <a:off x="0" y="0"/>
              <a:ext cx="2283791" cy="288001"/>
            </a:xfrm>
            <a:prstGeom prst="roundRect">
              <a:avLst>
                <a:gd name="adj" fmla="val 20638"/>
              </a:avLst>
            </a:prstGeom>
            <a:noFill/>
            <a:ln w="12700" cap="flat">
              <a:solidFill>
                <a:schemeClr val="accent5">
                  <a:lumOff val="-29866"/>
                </a:schemeClr>
              </a:solidFill>
              <a:prstDash val="solid"/>
              <a:miter lim="400000"/>
            </a:ln>
            <a:effectLst/>
            <a:extLst>
              <a:ext uri="{C572A759-6A51-4108-AA02-DFA0A04FC94B}">
                <ma14:wrappingTextBoxFlag xmlns:ma14="http://schemas.microsoft.com/office/mac/drawingml/2011/main" val="1"/>
              </a:ext>
            </a:extLst>
          </p:spPr>
          <p:txBody>
            <a:bodyPr wrap="square" lIns="22150" tIns="22150" rIns="22150" bIns="22150" numCol="1" anchor="ctr">
              <a:noAutofit/>
            </a:bodyPr>
            <a:lstStyle>
              <a:lvl1pPr defTabSz="454025">
                <a:defRPr sz="1000">
                  <a:solidFill>
                    <a:schemeClr val="accent5">
                      <a:lumOff val="-29866"/>
                    </a:schemeClr>
                  </a:solidFill>
                  <a:latin typeface="Helvetica Neue Medium"/>
                  <a:ea typeface="Helvetica Neue Medium"/>
                  <a:cs typeface="Helvetica Neue Medium"/>
                  <a:sym typeface="Helvetica Neue Medium"/>
                </a:defRPr>
              </a:lvl1pPr>
            </a:lstStyle>
            <a:p>
              <a:pPr/>
              <a:r>
                <a:t>中国式现代化的发展之路</a:t>
              </a:r>
            </a:p>
          </p:txBody>
        </p:sp>
        <p:sp>
          <p:nvSpPr>
            <p:cNvPr id="236" name="USB"/>
            <p:cNvSpPr/>
            <p:nvPr/>
          </p:nvSpPr>
          <p:spPr>
            <a:xfrm flipH="1" rot="5400000">
              <a:off x="2335289" y="-1898"/>
              <a:ext cx="132722" cy="29179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778" y="0"/>
                  </a:moveTo>
                  <a:lnTo>
                    <a:pt x="7617" y="2487"/>
                  </a:lnTo>
                  <a:lnTo>
                    <a:pt x="9713" y="2487"/>
                  </a:lnTo>
                  <a:lnTo>
                    <a:pt x="9713" y="14172"/>
                  </a:lnTo>
                  <a:cubicBezTo>
                    <a:pt x="8076" y="13462"/>
                    <a:pt x="5650" y="12394"/>
                    <a:pt x="3825" y="11588"/>
                  </a:cubicBezTo>
                  <a:lnTo>
                    <a:pt x="3825" y="9496"/>
                  </a:lnTo>
                  <a:cubicBezTo>
                    <a:pt x="4741" y="9301"/>
                    <a:pt x="5376" y="8879"/>
                    <a:pt x="5376" y="8389"/>
                  </a:cubicBezTo>
                  <a:cubicBezTo>
                    <a:pt x="5376" y="7713"/>
                    <a:pt x="4175" y="7165"/>
                    <a:pt x="2690" y="7165"/>
                  </a:cubicBezTo>
                  <a:cubicBezTo>
                    <a:pt x="1205" y="7165"/>
                    <a:pt x="0" y="7713"/>
                    <a:pt x="0" y="8389"/>
                  </a:cubicBezTo>
                  <a:cubicBezTo>
                    <a:pt x="0" y="8888"/>
                    <a:pt x="657" y="9316"/>
                    <a:pt x="1599" y="9506"/>
                  </a:cubicBezTo>
                  <a:lnTo>
                    <a:pt x="1599" y="11802"/>
                  </a:lnTo>
                  <a:cubicBezTo>
                    <a:pt x="1599" y="11939"/>
                    <a:pt x="1721" y="12070"/>
                    <a:pt x="1937" y="12165"/>
                  </a:cubicBezTo>
                  <a:cubicBezTo>
                    <a:pt x="7009" y="14408"/>
                    <a:pt x="8946" y="15239"/>
                    <a:pt x="9717" y="15557"/>
                  </a:cubicBezTo>
                  <a:lnTo>
                    <a:pt x="9717" y="18082"/>
                  </a:lnTo>
                  <a:cubicBezTo>
                    <a:pt x="8078" y="18300"/>
                    <a:pt x="6878" y="18988"/>
                    <a:pt x="6878" y="19805"/>
                  </a:cubicBezTo>
                  <a:cubicBezTo>
                    <a:pt x="6878" y="20797"/>
                    <a:pt x="8645" y="21600"/>
                    <a:pt x="10826" y="21600"/>
                  </a:cubicBezTo>
                  <a:cubicBezTo>
                    <a:pt x="13007" y="21600"/>
                    <a:pt x="14777" y="20797"/>
                    <a:pt x="14777" y="19805"/>
                  </a:cubicBezTo>
                  <a:cubicBezTo>
                    <a:pt x="14777" y="18988"/>
                    <a:pt x="13578" y="18300"/>
                    <a:pt x="11939" y="18082"/>
                  </a:cubicBezTo>
                  <a:lnTo>
                    <a:pt x="11939" y="12449"/>
                  </a:lnTo>
                  <a:cubicBezTo>
                    <a:pt x="12709" y="12131"/>
                    <a:pt x="14644" y="11300"/>
                    <a:pt x="19715" y="9057"/>
                  </a:cubicBezTo>
                  <a:cubicBezTo>
                    <a:pt x="19931" y="8962"/>
                    <a:pt x="20053" y="8831"/>
                    <a:pt x="20053" y="8694"/>
                  </a:cubicBezTo>
                  <a:lnTo>
                    <a:pt x="20053" y="6277"/>
                  </a:lnTo>
                  <a:lnTo>
                    <a:pt x="21600" y="6277"/>
                  </a:lnTo>
                  <a:lnTo>
                    <a:pt x="21600" y="3858"/>
                  </a:lnTo>
                  <a:lnTo>
                    <a:pt x="16283" y="3858"/>
                  </a:lnTo>
                  <a:lnTo>
                    <a:pt x="16283" y="6277"/>
                  </a:lnTo>
                  <a:lnTo>
                    <a:pt x="17831" y="6277"/>
                  </a:lnTo>
                  <a:lnTo>
                    <a:pt x="17831" y="8480"/>
                  </a:lnTo>
                  <a:cubicBezTo>
                    <a:pt x="16006" y="9286"/>
                    <a:pt x="13575" y="10354"/>
                    <a:pt x="11939" y="11063"/>
                  </a:cubicBezTo>
                  <a:lnTo>
                    <a:pt x="11939" y="2487"/>
                  </a:lnTo>
                  <a:lnTo>
                    <a:pt x="13935" y="2487"/>
                  </a:lnTo>
                  <a:lnTo>
                    <a:pt x="10778" y="0"/>
                  </a:lnTo>
                  <a:close/>
                </a:path>
              </a:pathLst>
            </a:custGeom>
            <a:solidFill>
              <a:schemeClr val="accent5">
                <a:lumOff val="-29866"/>
              </a:schemeClr>
            </a:solidFill>
            <a:ln w="3175" cap="flat">
              <a:noFill/>
              <a:miter lim="400000"/>
            </a:ln>
            <a:effectLst/>
          </p:spPr>
          <p:txBody>
            <a:bodyPr wrap="square" lIns="22150" tIns="22150" rIns="22150" bIns="22150" numCol="1" anchor="ctr">
              <a:noAutofit/>
            </a:bodyPr>
            <a:lstStyle/>
            <a:p>
              <a:pPr defTabSz="454025">
                <a:defRPr sz="1400">
                  <a:solidFill>
                    <a:srgbClr val="FFFFFF"/>
                  </a:solidFill>
                  <a:latin typeface="Helvetica Neue Medium"/>
                  <a:ea typeface="Helvetica Neue Medium"/>
                  <a:cs typeface="Helvetica Neue Medium"/>
                  <a:sym typeface="Helvetica Neue Medium"/>
                </a:defRPr>
              </a:pPr>
            </a:p>
          </p:txBody>
        </p:sp>
      </p:grpSp>
      <p:grpSp>
        <p:nvGrpSpPr>
          <p:cNvPr id="241" name="成组"/>
          <p:cNvGrpSpPr/>
          <p:nvPr/>
        </p:nvGrpSpPr>
        <p:grpSpPr>
          <a:xfrm>
            <a:off x="5595869" y="2625637"/>
            <a:ext cx="4768527" cy="288001"/>
            <a:chOff x="0" y="0"/>
            <a:chExt cx="4768525" cy="288000"/>
          </a:xfrm>
        </p:grpSpPr>
        <p:sp>
          <p:nvSpPr>
            <p:cNvPr id="238" name="发扬敢于斗争、善于斗争的精神"/>
            <p:cNvSpPr/>
            <p:nvPr/>
          </p:nvSpPr>
          <p:spPr>
            <a:xfrm>
              <a:off x="2550422" y="0"/>
              <a:ext cx="2218104" cy="288001"/>
            </a:xfrm>
            <a:prstGeom prst="roundRect">
              <a:avLst>
                <a:gd name="adj" fmla="val 20638"/>
              </a:avLst>
            </a:prstGeom>
            <a:noFill/>
            <a:ln w="12700" cap="flat">
              <a:solidFill>
                <a:schemeClr val="accent5">
                  <a:lumOff val="-29866"/>
                </a:schemeClr>
              </a:solidFill>
              <a:prstDash val="solid"/>
              <a:miter lim="400000"/>
            </a:ln>
            <a:effectLst/>
            <a:extLst>
              <a:ext uri="{C572A759-6A51-4108-AA02-DFA0A04FC94B}">
                <ma14:wrappingTextBoxFlag xmlns:ma14="http://schemas.microsoft.com/office/mac/drawingml/2011/main" val="1"/>
              </a:ext>
            </a:extLst>
          </p:spPr>
          <p:txBody>
            <a:bodyPr wrap="square" lIns="22150" tIns="22150" rIns="22150" bIns="22150" numCol="1" anchor="ctr">
              <a:noAutofit/>
            </a:bodyPr>
            <a:lstStyle>
              <a:lvl1pPr defTabSz="454025">
                <a:defRPr sz="1000">
                  <a:solidFill>
                    <a:schemeClr val="accent5">
                      <a:lumOff val="-29866"/>
                    </a:schemeClr>
                  </a:solidFill>
                  <a:latin typeface="Helvetica Neue Medium"/>
                  <a:ea typeface="Helvetica Neue Medium"/>
                  <a:cs typeface="Helvetica Neue Medium"/>
                  <a:sym typeface="Helvetica Neue Medium"/>
                </a:defRPr>
              </a:lvl1pPr>
            </a:lstStyle>
            <a:p>
              <a:pPr/>
              <a:r>
                <a:t>发扬敢于斗争、善于斗争的精神</a:t>
              </a:r>
            </a:p>
          </p:txBody>
        </p:sp>
        <p:sp>
          <p:nvSpPr>
            <p:cNvPr id="239" name="外部因素的影响和困难"/>
            <p:cNvSpPr/>
            <p:nvPr/>
          </p:nvSpPr>
          <p:spPr>
            <a:xfrm>
              <a:off x="0" y="0"/>
              <a:ext cx="2283791" cy="288001"/>
            </a:xfrm>
            <a:prstGeom prst="roundRect">
              <a:avLst>
                <a:gd name="adj" fmla="val 20638"/>
              </a:avLst>
            </a:prstGeom>
            <a:noFill/>
            <a:ln w="12700" cap="flat">
              <a:solidFill>
                <a:schemeClr val="accent5">
                  <a:lumOff val="-29866"/>
                </a:schemeClr>
              </a:solidFill>
              <a:prstDash val="solid"/>
              <a:miter lim="400000"/>
            </a:ln>
            <a:effectLst/>
            <a:extLst>
              <a:ext uri="{C572A759-6A51-4108-AA02-DFA0A04FC94B}">
                <ma14:wrappingTextBoxFlag xmlns:ma14="http://schemas.microsoft.com/office/mac/drawingml/2011/main" val="1"/>
              </a:ext>
            </a:extLst>
          </p:spPr>
          <p:txBody>
            <a:bodyPr wrap="square" lIns="22150" tIns="22150" rIns="22150" bIns="22150" numCol="1" anchor="ctr">
              <a:noAutofit/>
            </a:bodyPr>
            <a:lstStyle>
              <a:lvl1pPr defTabSz="454025">
                <a:defRPr sz="1000">
                  <a:solidFill>
                    <a:schemeClr val="accent5">
                      <a:lumOff val="-29866"/>
                    </a:schemeClr>
                  </a:solidFill>
                  <a:latin typeface="Helvetica Neue Medium"/>
                  <a:ea typeface="Helvetica Neue Medium"/>
                  <a:cs typeface="Helvetica Neue Medium"/>
                  <a:sym typeface="Helvetica Neue Medium"/>
                </a:defRPr>
              </a:lvl1pPr>
            </a:lstStyle>
            <a:p>
              <a:pPr/>
              <a:r>
                <a:t>外部因素的影响和困难</a:t>
              </a:r>
            </a:p>
          </p:txBody>
        </p:sp>
        <p:sp>
          <p:nvSpPr>
            <p:cNvPr id="240" name="USB"/>
            <p:cNvSpPr/>
            <p:nvPr/>
          </p:nvSpPr>
          <p:spPr>
            <a:xfrm flipH="1" rot="5400000">
              <a:off x="2335289" y="-1898"/>
              <a:ext cx="132722" cy="29179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778" y="0"/>
                  </a:moveTo>
                  <a:lnTo>
                    <a:pt x="7617" y="2487"/>
                  </a:lnTo>
                  <a:lnTo>
                    <a:pt x="9713" y="2487"/>
                  </a:lnTo>
                  <a:lnTo>
                    <a:pt x="9713" y="14172"/>
                  </a:lnTo>
                  <a:cubicBezTo>
                    <a:pt x="8076" y="13462"/>
                    <a:pt x="5650" y="12394"/>
                    <a:pt x="3825" y="11588"/>
                  </a:cubicBezTo>
                  <a:lnTo>
                    <a:pt x="3825" y="9496"/>
                  </a:lnTo>
                  <a:cubicBezTo>
                    <a:pt x="4741" y="9301"/>
                    <a:pt x="5376" y="8879"/>
                    <a:pt x="5376" y="8389"/>
                  </a:cubicBezTo>
                  <a:cubicBezTo>
                    <a:pt x="5376" y="7713"/>
                    <a:pt x="4175" y="7165"/>
                    <a:pt x="2690" y="7165"/>
                  </a:cubicBezTo>
                  <a:cubicBezTo>
                    <a:pt x="1205" y="7165"/>
                    <a:pt x="0" y="7713"/>
                    <a:pt x="0" y="8389"/>
                  </a:cubicBezTo>
                  <a:cubicBezTo>
                    <a:pt x="0" y="8888"/>
                    <a:pt x="657" y="9316"/>
                    <a:pt x="1599" y="9506"/>
                  </a:cubicBezTo>
                  <a:lnTo>
                    <a:pt x="1599" y="11802"/>
                  </a:lnTo>
                  <a:cubicBezTo>
                    <a:pt x="1599" y="11939"/>
                    <a:pt x="1721" y="12070"/>
                    <a:pt x="1937" y="12165"/>
                  </a:cubicBezTo>
                  <a:cubicBezTo>
                    <a:pt x="7009" y="14408"/>
                    <a:pt x="8946" y="15239"/>
                    <a:pt x="9717" y="15557"/>
                  </a:cubicBezTo>
                  <a:lnTo>
                    <a:pt x="9717" y="18082"/>
                  </a:lnTo>
                  <a:cubicBezTo>
                    <a:pt x="8078" y="18300"/>
                    <a:pt x="6878" y="18988"/>
                    <a:pt x="6878" y="19805"/>
                  </a:cubicBezTo>
                  <a:cubicBezTo>
                    <a:pt x="6878" y="20797"/>
                    <a:pt x="8645" y="21600"/>
                    <a:pt x="10826" y="21600"/>
                  </a:cubicBezTo>
                  <a:cubicBezTo>
                    <a:pt x="13007" y="21600"/>
                    <a:pt x="14777" y="20797"/>
                    <a:pt x="14777" y="19805"/>
                  </a:cubicBezTo>
                  <a:cubicBezTo>
                    <a:pt x="14777" y="18988"/>
                    <a:pt x="13578" y="18300"/>
                    <a:pt x="11939" y="18082"/>
                  </a:cubicBezTo>
                  <a:lnTo>
                    <a:pt x="11939" y="12449"/>
                  </a:lnTo>
                  <a:cubicBezTo>
                    <a:pt x="12709" y="12131"/>
                    <a:pt x="14644" y="11300"/>
                    <a:pt x="19715" y="9057"/>
                  </a:cubicBezTo>
                  <a:cubicBezTo>
                    <a:pt x="19931" y="8962"/>
                    <a:pt x="20053" y="8831"/>
                    <a:pt x="20053" y="8694"/>
                  </a:cubicBezTo>
                  <a:lnTo>
                    <a:pt x="20053" y="6277"/>
                  </a:lnTo>
                  <a:lnTo>
                    <a:pt x="21600" y="6277"/>
                  </a:lnTo>
                  <a:lnTo>
                    <a:pt x="21600" y="3858"/>
                  </a:lnTo>
                  <a:lnTo>
                    <a:pt x="16283" y="3858"/>
                  </a:lnTo>
                  <a:lnTo>
                    <a:pt x="16283" y="6277"/>
                  </a:lnTo>
                  <a:lnTo>
                    <a:pt x="17831" y="6277"/>
                  </a:lnTo>
                  <a:lnTo>
                    <a:pt x="17831" y="8480"/>
                  </a:lnTo>
                  <a:cubicBezTo>
                    <a:pt x="16006" y="9286"/>
                    <a:pt x="13575" y="10354"/>
                    <a:pt x="11939" y="11063"/>
                  </a:cubicBezTo>
                  <a:lnTo>
                    <a:pt x="11939" y="2487"/>
                  </a:lnTo>
                  <a:lnTo>
                    <a:pt x="13935" y="2487"/>
                  </a:lnTo>
                  <a:lnTo>
                    <a:pt x="10778" y="0"/>
                  </a:lnTo>
                  <a:close/>
                </a:path>
              </a:pathLst>
            </a:custGeom>
            <a:solidFill>
              <a:schemeClr val="accent5">
                <a:lumOff val="-29866"/>
              </a:schemeClr>
            </a:solidFill>
            <a:ln w="3175" cap="flat">
              <a:noFill/>
              <a:miter lim="400000"/>
            </a:ln>
            <a:effectLst/>
          </p:spPr>
          <p:txBody>
            <a:bodyPr wrap="square" lIns="22150" tIns="22150" rIns="22150" bIns="22150" numCol="1" anchor="ctr">
              <a:noAutofit/>
            </a:bodyPr>
            <a:lstStyle/>
            <a:p>
              <a:pPr defTabSz="454025">
                <a:defRPr sz="1400">
                  <a:solidFill>
                    <a:srgbClr val="FFFFFF"/>
                  </a:solidFill>
                  <a:latin typeface="Helvetica Neue Medium"/>
                  <a:ea typeface="Helvetica Neue Medium"/>
                  <a:cs typeface="Helvetica Neue Medium"/>
                  <a:sym typeface="Helvetica Neue Medium"/>
                </a:defRPr>
              </a:pPr>
            </a:p>
          </p:txBody>
        </p:sp>
      </p:grpSp>
      <p:grpSp>
        <p:nvGrpSpPr>
          <p:cNvPr id="245" name="成组"/>
          <p:cNvGrpSpPr/>
          <p:nvPr/>
        </p:nvGrpSpPr>
        <p:grpSpPr>
          <a:xfrm>
            <a:off x="5595869" y="3045865"/>
            <a:ext cx="4768527" cy="288001"/>
            <a:chOff x="0" y="0"/>
            <a:chExt cx="4768525" cy="288000"/>
          </a:xfrm>
        </p:grpSpPr>
        <p:sp>
          <p:nvSpPr>
            <p:cNvPr id="242" name="实用“系统论”分析问题解决问题"/>
            <p:cNvSpPr/>
            <p:nvPr/>
          </p:nvSpPr>
          <p:spPr>
            <a:xfrm>
              <a:off x="2550422" y="0"/>
              <a:ext cx="2218104" cy="288001"/>
            </a:xfrm>
            <a:prstGeom prst="roundRect">
              <a:avLst>
                <a:gd name="adj" fmla="val 20638"/>
              </a:avLst>
            </a:prstGeom>
            <a:noFill/>
            <a:ln w="12700" cap="flat">
              <a:solidFill>
                <a:schemeClr val="accent5">
                  <a:lumOff val="-29866"/>
                </a:schemeClr>
              </a:solidFill>
              <a:prstDash val="solid"/>
              <a:miter lim="400000"/>
            </a:ln>
            <a:effectLst/>
            <a:extLst>
              <a:ext uri="{C572A759-6A51-4108-AA02-DFA0A04FC94B}">
                <ma14:wrappingTextBoxFlag xmlns:ma14="http://schemas.microsoft.com/office/mac/drawingml/2011/main" val="1"/>
              </a:ext>
            </a:extLst>
          </p:spPr>
          <p:txBody>
            <a:bodyPr wrap="square" lIns="22150" tIns="22150" rIns="22150" bIns="22150" numCol="1" anchor="ctr">
              <a:noAutofit/>
            </a:bodyPr>
            <a:lstStyle>
              <a:lvl1pPr defTabSz="454025">
                <a:defRPr sz="1000">
                  <a:solidFill>
                    <a:schemeClr val="accent5">
                      <a:lumOff val="-29866"/>
                    </a:schemeClr>
                  </a:solidFill>
                  <a:latin typeface="Helvetica Neue Medium"/>
                  <a:ea typeface="Helvetica Neue Medium"/>
                  <a:cs typeface="Helvetica Neue Medium"/>
                  <a:sym typeface="Helvetica Neue Medium"/>
                </a:defRPr>
              </a:lvl1pPr>
            </a:lstStyle>
            <a:p>
              <a:pPr/>
              <a:r>
                <a:t>实用“系统论”分析问题解决问题</a:t>
              </a:r>
            </a:p>
          </p:txBody>
        </p:sp>
        <p:sp>
          <p:nvSpPr>
            <p:cNvPr id="243" name="内部问题和矛盾"/>
            <p:cNvSpPr/>
            <p:nvPr/>
          </p:nvSpPr>
          <p:spPr>
            <a:xfrm>
              <a:off x="0" y="0"/>
              <a:ext cx="2283791" cy="288001"/>
            </a:xfrm>
            <a:prstGeom prst="roundRect">
              <a:avLst>
                <a:gd name="adj" fmla="val 20638"/>
              </a:avLst>
            </a:prstGeom>
            <a:noFill/>
            <a:ln w="12700" cap="flat">
              <a:solidFill>
                <a:schemeClr val="accent5">
                  <a:lumOff val="-29866"/>
                </a:schemeClr>
              </a:solidFill>
              <a:prstDash val="solid"/>
              <a:miter lim="400000"/>
            </a:ln>
            <a:effectLst/>
            <a:extLst>
              <a:ext uri="{C572A759-6A51-4108-AA02-DFA0A04FC94B}">
                <ma14:wrappingTextBoxFlag xmlns:ma14="http://schemas.microsoft.com/office/mac/drawingml/2011/main" val="1"/>
              </a:ext>
            </a:extLst>
          </p:spPr>
          <p:txBody>
            <a:bodyPr wrap="square" lIns="22150" tIns="22150" rIns="22150" bIns="22150" numCol="1" anchor="ctr">
              <a:noAutofit/>
            </a:bodyPr>
            <a:lstStyle>
              <a:lvl1pPr defTabSz="454025">
                <a:defRPr sz="1000">
                  <a:solidFill>
                    <a:schemeClr val="accent5">
                      <a:lumOff val="-29866"/>
                    </a:schemeClr>
                  </a:solidFill>
                  <a:latin typeface="Helvetica Neue Medium"/>
                  <a:ea typeface="Helvetica Neue Medium"/>
                  <a:cs typeface="Helvetica Neue Medium"/>
                  <a:sym typeface="Helvetica Neue Medium"/>
                </a:defRPr>
              </a:lvl1pPr>
            </a:lstStyle>
            <a:p>
              <a:pPr/>
              <a:r>
                <a:t>内部问题和矛盾</a:t>
              </a:r>
            </a:p>
          </p:txBody>
        </p:sp>
        <p:sp>
          <p:nvSpPr>
            <p:cNvPr id="244" name="USB"/>
            <p:cNvSpPr/>
            <p:nvPr/>
          </p:nvSpPr>
          <p:spPr>
            <a:xfrm flipH="1" rot="5400000">
              <a:off x="2335289" y="-1898"/>
              <a:ext cx="132722" cy="29179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778" y="0"/>
                  </a:moveTo>
                  <a:lnTo>
                    <a:pt x="7617" y="2487"/>
                  </a:lnTo>
                  <a:lnTo>
                    <a:pt x="9713" y="2487"/>
                  </a:lnTo>
                  <a:lnTo>
                    <a:pt x="9713" y="14172"/>
                  </a:lnTo>
                  <a:cubicBezTo>
                    <a:pt x="8076" y="13462"/>
                    <a:pt x="5650" y="12394"/>
                    <a:pt x="3825" y="11588"/>
                  </a:cubicBezTo>
                  <a:lnTo>
                    <a:pt x="3825" y="9496"/>
                  </a:lnTo>
                  <a:cubicBezTo>
                    <a:pt x="4741" y="9301"/>
                    <a:pt x="5376" y="8879"/>
                    <a:pt x="5376" y="8389"/>
                  </a:cubicBezTo>
                  <a:cubicBezTo>
                    <a:pt x="5376" y="7713"/>
                    <a:pt x="4175" y="7165"/>
                    <a:pt x="2690" y="7165"/>
                  </a:cubicBezTo>
                  <a:cubicBezTo>
                    <a:pt x="1205" y="7165"/>
                    <a:pt x="0" y="7713"/>
                    <a:pt x="0" y="8389"/>
                  </a:cubicBezTo>
                  <a:cubicBezTo>
                    <a:pt x="0" y="8888"/>
                    <a:pt x="657" y="9316"/>
                    <a:pt x="1599" y="9506"/>
                  </a:cubicBezTo>
                  <a:lnTo>
                    <a:pt x="1599" y="11802"/>
                  </a:lnTo>
                  <a:cubicBezTo>
                    <a:pt x="1599" y="11939"/>
                    <a:pt x="1721" y="12070"/>
                    <a:pt x="1937" y="12165"/>
                  </a:cubicBezTo>
                  <a:cubicBezTo>
                    <a:pt x="7009" y="14408"/>
                    <a:pt x="8946" y="15239"/>
                    <a:pt x="9717" y="15557"/>
                  </a:cubicBezTo>
                  <a:lnTo>
                    <a:pt x="9717" y="18082"/>
                  </a:lnTo>
                  <a:cubicBezTo>
                    <a:pt x="8078" y="18300"/>
                    <a:pt x="6878" y="18988"/>
                    <a:pt x="6878" y="19805"/>
                  </a:cubicBezTo>
                  <a:cubicBezTo>
                    <a:pt x="6878" y="20797"/>
                    <a:pt x="8645" y="21600"/>
                    <a:pt x="10826" y="21600"/>
                  </a:cubicBezTo>
                  <a:cubicBezTo>
                    <a:pt x="13007" y="21600"/>
                    <a:pt x="14777" y="20797"/>
                    <a:pt x="14777" y="19805"/>
                  </a:cubicBezTo>
                  <a:cubicBezTo>
                    <a:pt x="14777" y="18988"/>
                    <a:pt x="13578" y="18300"/>
                    <a:pt x="11939" y="18082"/>
                  </a:cubicBezTo>
                  <a:lnTo>
                    <a:pt x="11939" y="12449"/>
                  </a:lnTo>
                  <a:cubicBezTo>
                    <a:pt x="12709" y="12131"/>
                    <a:pt x="14644" y="11300"/>
                    <a:pt x="19715" y="9057"/>
                  </a:cubicBezTo>
                  <a:cubicBezTo>
                    <a:pt x="19931" y="8962"/>
                    <a:pt x="20053" y="8831"/>
                    <a:pt x="20053" y="8694"/>
                  </a:cubicBezTo>
                  <a:lnTo>
                    <a:pt x="20053" y="6277"/>
                  </a:lnTo>
                  <a:lnTo>
                    <a:pt x="21600" y="6277"/>
                  </a:lnTo>
                  <a:lnTo>
                    <a:pt x="21600" y="3858"/>
                  </a:lnTo>
                  <a:lnTo>
                    <a:pt x="16283" y="3858"/>
                  </a:lnTo>
                  <a:lnTo>
                    <a:pt x="16283" y="6277"/>
                  </a:lnTo>
                  <a:lnTo>
                    <a:pt x="17831" y="6277"/>
                  </a:lnTo>
                  <a:lnTo>
                    <a:pt x="17831" y="8480"/>
                  </a:lnTo>
                  <a:cubicBezTo>
                    <a:pt x="16006" y="9286"/>
                    <a:pt x="13575" y="10354"/>
                    <a:pt x="11939" y="11063"/>
                  </a:cubicBezTo>
                  <a:lnTo>
                    <a:pt x="11939" y="2487"/>
                  </a:lnTo>
                  <a:lnTo>
                    <a:pt x="13935" y="2487"/>
                  </a:lnTo>
                  <a:lnTo>
                    <a:pt x="10778" y="0"/>
                  </a:lnTo>
                  <a:close/>
                </a:path>
              </a:pathLst>
            </a:custGeom>
            <a:solidFill>
              <a:schemeClr val="accent5">
                <a:lumOff val="-29866"/>
              </a:schemeClr>
            </a:solidFill>
            <a:ln w="3175" cap="flat">
              <a:noFill/>
              <a:miter lim="400000"/>
            </a:ln>
            <a:effectLst/>
          </p:spPr>
          <p:txBody>
            <a:bodyPr wrap="square" lIns="22150" tIns="22150" rIns="22150" bIns="22150" numCol="1" anchor="ctr">
              <a:noAutofit/>
            </a:bodyPr>
            <a:lstStyle/>
            <a:p>
              <a:pPr defTabSz="454025">
                <a:defRPr sz="1400">
                  <a:solidFill>
                    <a:srgbClr val="FFFFFF"/>
                  </a:solidFill>
                  <a:latin typeface="Helvetica Neue Medium"/>
                  <a:ea typeface="Helvetica Neue Medium"/>
                  <a:cs typeface="Helvetica Neue Medium"/>
                  <a:sym typeface="Helvetica Neue Medium"/>
                </a:defRPr>
              </a:pPr>
            </a:p>
          </p:txBody>
        </p:sp>
      </p:grpSp>
      <p:sp>
        <p:nvSpPr>
          <p:cNvPr id="246" name="过往交付现场"/>
          <p:cNvSpPr/>
          <p:nvPr/>
        </p:nvSpPr>
        <p:spPr>
          <a:xfrm>
            <a:off x="5519412" y="3877438"/>
            <a:ext cx="933644" cy="288001"/>
          </a:xfrm>
          <a:prstGeom prst="roundRect">
            <a:avLst>
              <a:gd name="adj" fmla="val 20638"/>
            </a:avLst>
          </a:prstGeom>
          <a:ln w="12700">
            <a:solidFill>
              <a:schemeClr val="accent5">
                <a:lumOff val="-29866"/>
              </a:schemeClr>
            </a:solidFill>
            <a:miter lim="400000"/>
          </a:ln>
          <a:extLst>
            <a:ext uri="{C572A759-6A51-4108-AA02-DFA0A04FC94B}">
              <ma14:wrappingTextBoxFlag xmlns:ma14="http://schemas.microsoft.com/office/mac/drawingml/2011/main" val="1"/>
            </a:ext>
          </a:extLst>
        </p:spPr>
        <p:txBody>
          <a:bodyPr lIns="22150" tIns="22150" rIns="22150" bIns="22150" anchor="ctr"/>
          <a:lstStyle>
            <a:lvl1pPr defTabSz="454025">
              <a:defRPr sz="1000">
                <a:solidFill>
                  <a:schemeClr val="accent5">
                    <a:lumOff val="-29866"/>
                  </a:schemeClr>
                </a:solidFill>
                <a:latin typeface="Helvetica Neue Medium"/>
                <a:ea typeface="Helvetica Neue Medium"/>
                <a:cs typeface="Helvetica Neue Medium"/>
                <a:sym typeface="Helvetica Neue Medium"/>
              </a:defRPr>
            </a:lvl1pPr>
          </a:lstStyle>
          <a:p>
            <a:pPr/>
            <a:r>
              <a:t>过往交付现场</a:t>
            </a:r>
          </a:p>
        </p:txBody>
      </p:sp>
      <p:sp>
        <p:nvSpPr>
          <p:cNvPr id="247" name="矩形"/>
          <p:cNvSpPr/>
          <p:nvPr/>
        </p:nvSpPr>
        <p:spPr>
          <a:xfrm>
            <a:off x="5333400" y="7424703"/>
            <a:ext cx="5335200" cy="126561"/>
          </a:xfrm>
          <a:prstGeom prst="rect">
            <a:avLst/>
          </a:prstGeom>
          <a:solidFill>
            <a:schemeClr val="accent5">
              <a:lumOff val="-29866"/>
            </a:schemeClr>
          </a:solidFill>
          <a:ln w="3175">
            <a:miter lim="400000"/>
          </a:ln>
        </p:spPr>
        <p:txBody>
          <a:bodyPr lIns="22150" tIns="22150" rIns="22150" bIns="22150" anchor="ctr"/>
          <a:lstStyle/>
          <a:p>
            <a:pPr defTabSz="454025">
              <a:defRPr sz="1400">
                <a:solidFill>
                  <a:srgbClr val="FFFFFF"/>
                </a:solidFill>
                <a:latin typeface="Helvetica Neue Medium"/>
                <a:ea typeface="Helvetica Neue Medium"/>
                <a:cs typeface="Helvetica Neue Medium"/>
                <a:sym typeface="Helvetica Neue Medium"/>
              </a:defRPr>
            </a:pPr>
          </a:p>
        </p:txBody>
      </p:sp>
      <p:sp>
        <p:nvSpPr>
          <p:cNvPr id="248" name="矩形"/>
          <p:cNvSpPr/>
          <p:nvPr/>
        </p:nvSpPr>
        <p:spPr>
          <a:xfrm>
            <a:off x="-600" y="7424703"/>
            <a:ext cx="5335200" cy="126561"/>
          </a:xfrm>
          <a:prstGeom prst="rect">
            <a:avLst/>
          </a:prstGeom>
          <a:solidFill>
            <a:schemeClr val="accent5">
              <a:lumOff val="-29866"/>
            </a:schemeClr>
          </a:solidFill>
          <a:ln w="3175">
            <a:miter lim="400000"/>
          </a:ln>
        </p:spPr>
        <p:txBody>
          <a:bodyPr lIns="22150" tIns="22150" rIns="22150" bIns="22150" anchor="ctr"/>
          <a:lstStyle/>
          <a:p>
            <a:pPr defTabSz="454025">
              <a:defRPr sz="1400">
                <a:solidFill>
                  <a:srgbClr val="FFFFFF"/>
                </a:solidFill>
                <a:latin typeface="Helvetica Neue Medium"/>
                <a:ea typeface="Helvetica Neue Medium"/>
                <a:cs typeface="Helvetica Neue Medium"/>
                <a:sym typeface="Helvetica Neue Medium"/>
              </a:defRPr>
            </a:pPr>
          </a:p>
        </p:txBody>
      </p:sp>
      <p:sp>
        <p:nvSpPr>
          <p:cNvPr id="249" name="3"/>
          <p:cNvSpPr txBox="1"/>
          <p:nvPr/>
        </p:nvSpPr>
        <p:spPr>
          <a:xfrm>
            <a:off x="8141541" y="7231505"/>
            <a:ext cx="134675" cy="192790"/>
          </a:xfrm>
          <a:prstGeom prst="rect">
            <a:avLst/>
          </a:prstGeom>
          <a:ln w="3175">
            <a:miter lim="400000"/>
          </a:ln>
          <a:extLst>
            <a:ext uri="{C572A759-6A51-4108-AA02-DFA0A04FC94B}">
              <ma14:wrappingTextBoxFlag xmlns:ma14="http://schemas.microsoft.com/office/mac/drawingml/2011/main" val="1"/>
            </a:ext>
          </a:extLst>
        </p:spPr>
        <p:txBody>
          <a:bodyPr wrap="none" lIns="22150" tIns="22150" rIns="22150" bIns="22150" anchor="ctr">
            <a:spAutoFit/>
          </a:bodyPr>
          <a:lstStyle/>
          <a:p>
            <a:pPr/>
            <a:r>
              <a:t>3</a:t>
            </a:r>
          </a:p>
        </p:txBody>
      </p:sp>
      <p:sp>
        <p:nvSpPr>
          <p:cNvPr id="250" name="2"/>
          <p:cNvSpPr txBox="1"/>
          <p:nvPr/>
        </p:nvSpPr>
        <p:spPr>
          <a:xfrm>
            <a:off x="2388724" y="7231505"/>
            <a:ext cx="134675" cy="192790"/>
          </a:xfrm>
          <a:prstGeom prst="rect">
            <a:avLst/>
          </a:prstGeom>
          <a:ln w="3175">
            <a:miter lim="400000"/>
          </a:ln>
          <a:extLst>
            <a:ext uri="{C572A759-6A51-4108-AA02-DFA0A04FC94B}">
              <ma14:wrappingTextBoxFlag xmlns:ma14="http://schemas.microsoft.com/office/mac/drawingml/2011/main" val="1"/>
            </a:ext>
          </a:extLst>
        </p:spPr>
        <p:txBody>
          <a:bodyPr wrap="none" lIns="22150" tIns="22150" rIns="22150" bIns="22150" anchor="ctr">
            <a:spAutoFit/>
          </a:bodyPr>
          <a:lstStyle/>
          <a:p>
            <a:pPr/>
            <a:r>
              <a:t>2</a:t>
            </a:r>
          </a:p>
        </p:txBody>
      </p:sp>
      <p:pic>
        <p:nvPicPr>
          <p:cNvPr id="251" name="IMG_2098.JPG" descr="IMG_2098.JPG"/>
          <p:cNvPicPr>
            <a:picLocks noChangeAspect="1"/>
          </p:cNvPicPr>
          <p:nvPr/>
        </p:nvPicPr>
        <p:blipFill>
          <a:blip r:embed="rId2">
            <a:extLst/>
          </a:blip>
          <a:stretch>
            <a:fillRect/>
          </a:stretch>
        </p:blipFill>
        <p:spPr>
          <a:xfrm>
            <a:off x="5928575" y="4297803"/>
            <a:ext cx="1274401" cy="867196"/>
          </a:xfrm>
          <a:prstGeom prst="rect">
            <a:avLst/>
          </a:prstGeom>
          <a:ln w="3175">
            <a:miter lim="400000"/>
          </a:ln>
        </p:spPr>
      </p:pic>
      <p:pic>
        <p:nvPicPr>
          <p:cNvPr id="252" name="IMG_2097.JPG" descr="IMG_2097.JPG"/>
          <p:cNvPicPr>
            <a:picLocks noChangeAspect="1"/>
          </p:cNvPicPr>
          <p:nvPr/>
        </p:nvPicPr>
        <p:blipFill>
          <a:blip r:embed="rId3">
            <a:extLst/>
          </a:blip>
          <a:stretch>
            <a:fillRect/>
          </a:stretch>
        </p:blipFill>
        <p:spPr>
          <a:xfrm>
            <a:off x="7374508" y="4233606"/>
            <a:ext cx="1274401" cy="925932"/>
          </a:xfrm>
          <a:prstGeom prst="rect">
            <a:avLst/>
          </a:prstGeom>
          <a:ln w="3175">
            <a:miter lim="400000"/>
          </a:ln>
        </p:spPr>
      </p:pic>
      <p:pic>
        <p:nvPicPr>
          <p:cNvPr id="253" name="IMG_2100.JPG" descr="IMG_2100.JPG"/>
          <p:cNvPicPr>
            <a:picLocks noChangeAspect="1"/>
          </p:cNvPicPr>
          <p:nvPr/>
        </p:nvPicPr>
        <p:blipFill>
          <a:blip r:embed="rId4">
            <a:extLst/>
          </a:blip>
          <a:stretch>
            <a:fillRect/>
          </a:stretch>
        </p:blipFill>
        <p:spPr>
          <a:xfrm>
            <a:off x="5928575" y="5257348"/>
            <a:ext cx="1274401" cy="955801"/>
          </a:xfrm>
          <a:prstGeom prst="rect">
            <a:avLst/>
          </a:prstGeom>
          <a:ln w="3175">
            <a:miter lim="400000"/>
          </a:ln>
        </p:spPr>
      </p:pic>
      <p:pic>
        <p:nvPicPr>
          <p:cNvPr id="254" name="IMG_2096.JPG" descr="IMG_2096.JPG"/>
          <p:cNvPicPr>
            <a:picLocks noChangeAspect="1"/>
          </p:cNvPicPr>
          <p:nvPr/>
        </p:nvPicPr>
        <p:blipFill>
          <a:blip r:embed="rId5">
            <a:extLst/>
          </a:blip>
          <a:stretch>
            <a:fillRect/>
          </a:stretch>
        </p:blipFill>
        <p:spPr>
          <a:xfrm>
            <a:off x="7374508" y="5257348"/>
            <a:ext cx="1274401" cy="955801"/>
          </a:xfrm>
          <a:prstGeom prst="rect">
            <a:avLst/>
          </a:prstGeom>
          <a:ln w="3175">
            <a:miter lim="400000"/>
          </a:ln>
        </p:spPr>
      </p:pic>
      <p:pic>
        <p:nvPicPr>
          <p:cNvPr id="255" name="IMG_2095.JPG" descr="IMG_2095.JPG"/>
          <p:cNvPicPr>
            <a:picLocks noChangeAspect="1"/>
          </p:cNvPicPr>
          <p:nvPr/>
        </p:nvPicPr>
        <p:blipFill>
          <a:blip r:embed="rId6">
            <a:extLst/>
          </a:blip>
          <a:stretch>
            <a:fillRect/>
          </a:stretch>
        </p:blipFill>
        <p:spPr>
          <a:xfrm>
            <a:off x="8820440" y="5257348"/>
            <a:ext cx="1274402" cy="955801"/>
          </a:xfrm>
          <a:prstGeom prst="rect">
            <a:avLst/>
          </a:prstGeom>
          <a:ln w="3175">
            <a:miter lim="400000"/>
          </a:ln>
        </p:spPr>
      </p:pic>
      <p:pic>
        <p:nvPicPr>
          <p:cNvPr id="256" name="IMG_2093.JPG" descr="IMG_2093.JPG"/>
          <p:cNvPicPr>
            <a:picLocks noChangeAspect="1"/>
          </p:cNvPicPr>
          <p:nvPr/>
        </p:nvPicPr>
        <p:blipFill>
          <a:blip r:embed="rId7">
            <a:extLst/>
          </a:blip>
          <a:stretch>
            <a:fillRect/>
          </a:stretch>
        </p:blipFill>
        <p:spPr>
          <a:xfrm>
            <a:off x="8820440" y="4297803"/>
            <a:ext cx="1274402" cy="867196"/>
          </a:xfrm>
          <a:prstGeom prst="rect">
            <a:avLst/>
          </a:prstGeom>
          <a:ln w="3175">
            <a:miter lim="400000"/>
          </a:ln>
        </p:spPr>
      </p:pic>
      <p:pic>
        <p:nvPicPr>
          <p:cNvPr id="257" name="IMG_2092.JPG" descr="IMG_2092.JPG"/>
          <p:cNvPicPr>
            <a:picLocks noChangeAspect="1"/>
          </p:cNvPicPr>
          <p:nvPr/>
        </p:nvPicPr>
        <p:blipFill>
          <a:blip r:embed="rId8">
            <a:extLst/>
          </a:blip>
          <a:stretch>
            <a:fillRect/>
          </a:stretch>
        </p:blipFill>
        <p:spPr>
          <a:xfrm>
            <a:off x="5928575" y="6298381"/>
            <a:ext cx="1274401" cy="955800"/>
          </a:xfrm>
          <a:prstGeom prst="rect">
            <a:avLst/>
          </a:prstGeom>
          <a:ln w="3175">
            <a:miter lim="400000"/>
          </a:ln>
        </p:spPr>
      </p:pic>
      <p:pic>
        <p:nvPicPr>
          <p:cNvPr id="258" name="IMG_2090.JPG" descr="IMG_2090.JPG"/>
          <p:cNvPicPr>
            <a:picLocks noChangeAspect="1"/>
          </p:cNvPicPr>
          <p:nvPr/>
        </p:nvPicPr>
        <p:blipFill>
          <a:blip r:embed="rId9">
            <a:extLst/>
          </a:blip>
          <a:stretch>
            <a:fillRect/>
          </a:stretch>
        </p:blipFill>
        <p:spPr>
          <a:xfrm>
            <a:off x="7374508" y="6298381"/>
            <a:ext cx="1274401" cy="955800"/>
          </a:xfrm>
          <a:prstGeom prst="rect">
            <a:avLst/>
          </a:prstGeom>
          <a:ln w="3175">
            <a:miter lim="400000"/>
          </a:ln>
        </p:spPr>
      </p:pic>
      <p:pic>
        <p:nvPicPr>
          <p:cNvPr id="259" name="IMG_2099.JPG" descr="IMG_2099.JPG"/>
          <p:cNvPicPr>
            <a:picLocks noChangeAspect="1"/>
          </p:cNvPicPr>
          <p:nvPr/>
        </p:nvPicPr>
        <p:blipFill>
          <a:blip r:embed="rId10">
            <a:extLst/>
          </a:blip>
          <a:stretch>
            <a:fillRect/>
          </a:stretch>
        </p:blipFill>
        <p:spPr>
          <a:xfrm>
            <a:off x="8820440" y="6298381"/>
            <a:ext cx="1274402" cy="955800"/>
          </a:xfrm>
          <a:prstGeom prst="rect">
            <a:avLst/>
          </a:prstGeom>
          <a:ln w="3175">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1" name="线条"/>
          <p:cNvSpPr/>
          <p:nvPr/>
        </p:nvSpPr>
        <p:spPr>
          <a:xfrm flipV="1">
            <a:off x="5333999" y="-1"/>
            <a:ext cx="1" cy="7543801"/>
          </a:xfrm>
          <a:prstGeom prst="line">
            <a:avLst/>
          </a:prstGeom>
          <a:ln w="3175">
            <a:solidFill>
              <a:srgbClr val="000000"/>
            </a:solidFill>
            <a:miter lim="400000"/>
          </a:ln>
        </p:spPr>
        <p:txBody>
          <a:bodyPr lIns="22150" tIns="22150" rIns="22150" bIns="22150" anchor="ctr"/>
          <a:lstStyle/>
          <a:p>
            <a:pPr/>
          </a:p>
        </p:txBody>
      </p:sp>
      <p:sp>
        <p:nvSpPr>
          <p:cNvPr id="262" name="矩形"/>
          <p:cNvSpPr/>
          <p:nvPr/>
        </p:nvSpPr>
        <p:spPr>
          <a:xfrm>
            <a:off x="5329920" y="0"/>
            <a:ext cx="5335200" cy="126561"/>
          </a:xfrm>
          <a:prstGeom prst="rect">
            <a:avLst/>
          </a:prstGeom>
          <a:solidFill>
            <a:schemeClr val="accent5">
              <a:lumOff val="-29866"/>
            </a:schemeClr>
          </a:solidFill>
          <a:ln w="3175">
            <a:miter lim="400000"/>
          </a:ln>
        </p:spPr>
        <p:txBody>
          <a:bodyPr lIns="22150" tIns="22150" rIns="22150" bIns="22150" anchor="ctr"/>
          <a:lstStyle/>
          <a:p>
            <a:pPr defTabSz="454025">
              <a:defRPr sz="1400">
                <a:solidFill>
                  <a:srgbClr val="FFFFFF"/>
                </a:solidFill>
                <a:latin typeface="Helvetica Neue Medium"/>
                <a:ea typeface="Helvetica Neue Medium"/>
                <a:cs typeface="Helvetica Neue Medium"/>
                <a:sym typeface="Helvetica Neue Medium"/>
              </a:defRPr>
            </a:pPr>
          </a:p>
        </p:txBody>
      </p:sp>
      <p:sp>
        <p:nvSpPr>
          <p:cNvPr id="263" name="矩形"/>
          <p:cNvSpPr/>
          <p:nvPr/>
        </p:nvSpPr>
        <p:spPr>
          <a:xfrm>
            <a:off x="-4080" y="0"/>
            <a:ext cx="5335200" cy="126561"/>
          </a:xfrm>
          <a:prstGeom prst="rect">
            <a:avLst/>
          </a:prstGeom>
          <a:solidFill>
            <a:schemeClr val="accent5">
              <a:lumOff val="-29866"/>
            </a:schemeClr>
          </a:solidFill>
          <a:ln w="3175">
            <a:miter lim="400000"/>
          </a:ln>
        </p:spPr>
        <p:txBody>
          <a:bodyPr lIns="22150" tIns="22150" rIns="22150" bIns="22150" anchor="ctr"/>
          <a:lstStyle/>
          <a:p>
            <a:pPr defTabSz="454025">
              <a:defRPr sz="1400">
                <a:solidFill>
                  <a:srgbClr val="FFFFFF"/>
                </a:solidFill>
                <a:latin typeface="Helvetica Neue Medium"/>
                <a:ea typeface="Helvetica Neue Medium"/>
                <a:cs typeface="Helvetica Neue Medium"/>
                <a:sym typeface="Helvetica Neue Medium"/>
              </a:defRPr>
            </a:pPr>
          </a:p>
        </p:txBody>
      </p:sp>
      <p:sp>
        <p:nvSpPr>
          <p:cNvPr id="264" name="线条"/>
          <p:cNvSpPr/>
          <p:nvPr/>
        </p:nvSpPr>
        <p:spPr>
          <a:xfrm>
            <a:off x="5456550" y="484343"/>
            <a:ext cx="5081940" cy="1"/>
          </a:xfrm>
          <a:prstGeom prst="line">
            <a:avLst/>
          </a:prstGeom>
          <a:ln w="3175">
            <a:solidFill>
              <a:srgbClr val="000000"/>
            </a:solidFill>
            <a:miter lim="400000"/>
          </a:ln>
        </p:spPr>
        <p:txBody>
          <a:bodyPr lIns="22150" tIns="22150" rIns="22150" bIns="22150" anchor="ctr"/>
          <a:lstStyle/>
          <a:p>
            <a:pPr/>
          </a:p>
        </p:txBody>
      </p:sp>
      <p:sp>
        <p:nvSpPr>
          <p:cNvPr id="265" name="线条"/>
          <p:cNvSpPr/>
          <p:nvPr/>
        </p:nvSpPr>
        <p:spPr>
          <a:xfrm>
            <a:off x="122550" y="484343"/>
            <a:ext cx="5081940" cy="1"/>
          </a:xfrm>
          <a:prstGeom prst="line">
            <a:avLst/>
          </a:prstGeom>
          <a:ln w="3175">
            <a:solidFill>
              <a:srgbClr val="000000"/>
            </a:solidFill>
            <a:miter lim="400000"/>
          </a:ln>
        </p:spPr>
        <p:txBody>
          <a:bodyPr lIns="22150" tIns="22150" rIns="22150" bIns="22150" anchor="ctr"/>
          <a:lstStyle/>
          <a:p>
            <a:pPr/>
          </a:p>
        </p:txBody>
      </p:sp>
      <p:sp>
        <p:nvSpPr>
          <p:cNvPr id="266" name="体验流程"/>
          <p:cNvSpPr/>
          <p:nvPr/>
        </p:nvSpPr>
        <p:spPr>
          <a:xfrm>
            <a:off x="200755" y="1011318"/>
            <a:ext cx="933644" cy="288001"/>
          </a:xfrm>
          <a:prstGeom prst="roundRect">
            <a:avLst>
              <a:gd name="adj" fmla="val 20638"/>
            </a:avLst>
          </a:prstGeom>
          <a:ln w="12700">
            <a:solidFill>
              <a:schemeClr val="accent5">
                <a:lumOff val="-29866"/>
              </a:schemeClr>
            </a:solidFill>
            <a:miter lim="400000"/>
          </a:ln>
          <a:extLst>
            <a:ext uri="{C572A759-6A51-4108-AA02-DFA0A04FC94B}">
              <ma14:wrappingTextBoxFlag xmlns:ma14="http://schemas.microsoft.com/office/mac/drawingml/2011/main" val="1"/>
            </a:ext>
          </a:extLst>
        </p:spPr>
        <p:txBody>
          <a:bodyPr lIns="22150" tIns="22150" rIns="22150" bIns="22150" anchor="ctr"/>
          <a:lstStyle>
            <a:lvl1pPr defTabSz="454025">
              <a:defRPr sz="1000">
                <a:solidFill>
                  <a:schemeClr val="accent5">
                    <a:lumOff val="-29866"/>
                  </a:schemeClr>
                </a:solidFill>
                <a:latin typeface="Helvetica Neue Medium"/>
                <a:ea typeface="Helvetica Neue Medium"/>
                <a:cs typeface="Helvetica Neue Medium"/>
                <a:sym typeface="Helvetica Neue Medium"/>
              </a:defRPr>
            </a:lvl1pPr>
          </a:lstStyle>
          <a:p>
            <a:pPr/>
            <a:r>
              <a:t>体验流程</a:t>
            </a:r>
          </a:p>
        </p:txBody>
      </p:sp>
      <p:sp>
        <p:nvSpPr>
          <p:cNvPr id="267" name="了解熟悉规则"/>
          <p:cNvSpPr/>
          <p:nvPr/>
        </p:nvSpPr>
        <p:spPr>
          <a:xfrm>
            <a:off x="200755" y="2977315"/>
            <a:ext cx="933644" cy="288001"/>
          </a:xfrm>
          <a:prstGeom prst="roundRect">
            <a:avLst>
              <a:gd name="adj" fmla="val 20638"/>
            </a:avLst>
          </a:prstGeom>
          <a:ln w="12700">
            <a:solidFill>
              <a:schemeClr val="accent5">
                <a:lumOff val="-29866"/>
              </a:schemeClr>
            </a:solidFill>
            <a:miter lim="400000"/>
          </a:ln>
          <a:extLst>
            <a:ext uri="{C572A759-6A51-4108-AA02-DFA0A04FC94B}">
              <ma14:wrappingTextBoxFlag xmlns:ma14="http://schemas.microsoft.com/office/mac/drawingml/2011/main" val="1"/>
            </a:ext>
          </a:extLst>
        </p:spPr>
        <p:txBody>
          <a:bodyPr lIns="22150" tIns="22150" rIns="22150" bIns="22150" anchor="ctr"/>
          <a:lstStyle>
            <a:lvl1pPr defTabSz="454025">
              <a:defRPr sz="1000">
                <a:solidFill>
                  <a:schemeClr val="accent5">
                    <a:lumOff val="-29866"/>
                  </a:schemeClr>
                </a:solidFill>
                <a:latin typeface="Helvetica Neue Medium"/>
                <a:ea typeface="Helvetica Neue Medium"/>
                <a:cs typeface="Helvetica Neue Medium"/>
                <a:sym typeface="Helvetica Neue Medium"/>
              </a:defRPr>
            </a:lvl1pPr>
          </a:lstStyle>
          <a:p>
            <a:pPr/>
            <a:r>
              <a:t>了解熟悉规则</a:t>
            </a:r>
          </a:p>
        </p:txBody>
      </p:sp>
      <p:sp>
        <p:nvSpPr>
          <p:cNvPr id="268" name="矩形 6"/>
          <p:cNvSpPr txBox="1"/>
          <p:nvPr/>
        </p:nvSpPr>
        <p:spPr>
          <a:xfrm>
            <a:off x="516343" y="3368016"/>
            <a:ext cx="4725933" cy="807768"/>
          </a:xfrm>
          <a:prstGeom prst="rect">
            <a:avLst/>
          </a:prstGeom>
          <a:ln w="3175">
            <a:miter lim="400000"/>
          </a:ln>
          <a:extLst>
            <a:ext uri="{C572A759-6A51-4108-AA02-DFA0A04FC94B}">
              <ma14:wrappingTextBoxFlag xmlns:ma14="http://schemas.microsoft.com/office/mac/drawingml/2011/main" val="1"/>
            </a:ext>
          </a:extLst>
        </p:spPr>
        <p:txBody>
          <a:bodyPr lIns="45714" tIns="45714" rIns="45714" bIns="45714"/>
          <a:lstStyle/>
          <a:p>
            <a:pPr marL="88900" indent="-88900" algn="just" defTabSz="914400">
              <a:lnSpc>
                <a:spcPct val="120000"/>
              </a:lnSpc>
              <a:buSzPct val="123000"/>
              <a:buChar char="•"/>
              <a:defRPr sz="700">
                <a:solidFill>
                  <a:schemeClr val="accent5">
                    <a:lumOff val="-29866"/>
                  </a:schemeClr>
                </a:solidFill>
                <a:latin typeface="字魂59号-创粗黑"/>
                <a:ea typeface="字魂59号-创粗黑"/>
                <a:cs typeface="字魂59号-创粗黑"/>
                <a:sym typeface="字魂59号-创粗黑"/>
              </a:defRPr>
            </a:pPr>
            <a:r>
              <a:t>各组通过10轮的推演，分别通过回答问题、分析案例、解读文件等方式获取“发展动力”。</a:t>
            </a:r>
          </a:p>
          <a:p>
            <a:pPr marL="88900" indent="-88900" algn="just" defTabSz="914400">
              <a:lnSpc>
                <a:spcPct val="120000"/>
              </a:lnSpc>
              <a:buSzPct val="123000"/>
              <a:buChar char="•"/>
              <a:defRPr sz="700">
                <a:solidFill>
                  <a:schemeClr val="accent5">
                    <a:lumOff val="-29866"/>
                  </a:schemeClr>
                </a:solidFill>
                <a:latin typeface="字魂59号-创粗黑"/>
                <a:ea typeface="字魂59号-创粗黑"/>
                <a:cs typeface="字魂59号-创粗黑"/>
                <a:sym typeface="字魂59号-创粗黑"/>
              </a:defRPr>
            </a:pPr>
            <a:r>
              <a:t>小组决策将“发展动力”投入到：人才、军事、党建、乡村振兴、科技等领域。</a:t>
            </a:r>
          </a:p>
          <a:p>
            <a:pPr marL="88900" indent="-88900" algn="just" defTabSz="914400">
              <a:lnSpc>
                <a:spcPct val="120000"/>
              </a:lnSpc>
              <a:buSzPct val="123000"/>
              <a:buChar char="•"/>
              <a:defRPr sz="700">
                <a:solidFill>
                  <a:schemeClr val="accent5">
                    <a:lumOff val="-29866"/>
                  </a:schemeClr>
                </a:solidFill>
                <a:latin typeface="字魂59号-创粗黑"/>
                <a:ea typeface="字魂59号-创粗黑"/>
                <a:cs typeface="字魂59号-创粗黑"/>
                <a:sym typeface="字魂59号-创粗黑"/>
              </a:defRPr>
            </a:pPr>
            <a:r>
              <a:t>每一轮结束后，都会有相应的随机事件，对不同发展程度的领域产生相应的影响。</a:t>
            </a:r>
          </a:p>
          <a:p>
            <a:pPr marL="88900" indent="-88900" algn="just" defTabSz="914400">
              <a:lnSpc>
                <a:spcPct val="120000"/>
              </a:lnSpc>
              <a:buSzPct val="123000"/>
              <a:buChar char="•"/>
              <a:defRPr sz="700">
                <a:solidFill>
                  <a:schemeClr val="accent5">
                    <a:lumOff val="-29866"/>
                  </a:schemeClr>
                </a:solidFill>
                <a:latin typeface="字魂59号-创粗黑"/>
                <a:ea typeface="字魂59号-创粗黑"/>
                <a:cs typeface="字魂59号-创粗黑"/>
                <a:sym typeface="字魂59号-创粗黑"/>
              </a:defRPr>
            </a:pPr>
            <a:r>
              <a:t>当内外部各种因素不断出现时，小组内部通过系统论的视角分析和解决问题，从而获得更多的“发展动力”。</a:t>
            </a:r>
          </a:p>
          <a:p>
            <a:pPr marL="88900" indent="-88900" algn="just" defTabSz="914400">
              <a:lnSpc>
                <a:spcPct val="120000"/>
              </a:lnSpc>
              <a:buSzPct val="123000"/>
              <a:buChar char="•"/>
              <a:defRPr sz="700">
                <a:solidFill>
                  <a:schemeClr val="accent5">
                    <a:lumOff val="-29866"/>
                  </a:schemeClr>
                </a:solidFill>
                <a:latin typeface="字魂59号-创粗黑"/>
                <a:ea typeface="字魂59号-创粗黑"/>
                <a:cs typeface="字魂59号-创粗黑"/>
                <a:sym typeface="字魂59号-创粗黑"/>
              </a:defRPr>
            </a:pPr>
            <a:r>
              <a:t>通过推演，点亮“科技树”和“服务树”，为人民的幸福而团结奋斗。</a:t>
            </a:r>
          </a:p>
        </p:txBody>
      </p:sp>
      <p:sp>
        <p:nvSpPr>
          <p:cNvPr id="269" name="沙盘推演"/>
          <p:cNvSpPr/>
          <p:nvPr/>
        </p:nvSpPr>
        <p:spPr>
          <a:xfrm>
            <a:off x="200755" y="4165144"/>
            <a:ext cx="933644" cy="288001"/>
          </a:xfrm>
          <a:prstGeom prst="roundRect">
            <a:avLst>
              <a:gd name="adj" fmla="val 20638"/>
            </a:avLst>
          </a:prstGeom>
          <a:ln w="12700">
            <a:solidFill>
              <a:schemeClr val="accent5">
                <a:lumOff val="-29866"/>
              </a:schemeClr>
            </a:solidFill>
            <a:miter lim="400000"/>
          </a:ln>
          <a:extLst>
            <a:ext uri="{C572A759-6A51-4108-AA02-DFA0A04FC94B}">
              <ma14:wrappingTextBoxFlag xmlns:ma14="http://schemas.microsoft.com/office/mac/drawingml/2011/main" val="1"/>
            </a:ext>
          </a:extLst>
        </p:spPr>
        <p:txBody>
          <a:bodyPr lIns="22150" tIns="22150" rIns="22150" bIns="22150" anchor="ctr"/>
          <a:lstStyle>
            <a:lvl1pPr defTabSz="454025">
              <a:defRPr sz="1000">
                <a:solidFill>
                  <a:schemeClr val="accent5">
                    <a:lumOff val="-29866"/>
                  </a:schemeClr>
                </a:solidFill>
                <a:latin typeface="Helvetica Neue Medium"/>
                <a:ea typeface="Helvetica Neue Medium"/>
                <a:cs typeface="Helvetica Neue Medium"/>
                <a:sym typeface="Helvetica Neue Medium"/>
              </a:defRPr>
            </a:lvl1pPr>
          </a:lstStyle>
          <a:p>
            <a:pPr/>
            <a:r>
              <a:t>沙盘推演</a:t>
            </a:r>
          </a:p>
        </p:txBody>
      </p:sp>
      <p:sp>
        <p:nvSpPr>
          <p:cNvPr id="270" name="学员分享"/>
          <p:cNvSpPr/>
          <p:nvPr/>
        </p:nvSpPr>
        <p:spPr>
          <a:xfrm>
            <a:off x="200755" y="5261193"/>
            <a:ext cx="933644" cy="288001"/>
          </a:xfrm>
          <a:prstGeom prst="roundRect">
            <a:avLst>
              <a:gd name="adj" fmla="val 20638"/>
            </a:avLst>
          </a:prstGeom>
          <a:ln w="12700">
            <a:solidFill>
              <a:schemeClr val="accent5">
                <a:lumOff val="-29866"/>
              </a:schemeClr>
            </a:solidFill>
            <a:miter lim="400000"/>
          </a:ln>
          <a:extLst>
            <a:ext uri="{C572A759-6A51-4108-AA02-DFA0A04FC94B}">
              <ma14:wrappingTextBoxFlag xmlns:ma14="http://schemas.microsoft.com/office/mac/drawingml/2011/main" val="1"/>
            </a:ext>
          </a:extLst>
        </p:spPr>
        <p:txBody>
          <a:bodyPr lIns="22150" tIns="22150" rIns="22150" bIns="22150" anchor="ctr"/>
          <a:lstStyle>
            <a:lvl1pPr defTabSz="454025">
              <a:defRPr sz="1000">
                <a:solidFill>
                  <a:schemeClr val="accent5">
                    <a:lumOff val="-29866"/>
                  </a:schemeClr>
                </a:solidFill>
                <a:latin typeface="Helvetica Neue Medium"/>
                <a:ea typeface="Helvetica Neue Medium"/>
                <a:cs typeface="Helvetica Neue Medium"/>
                <a:sym typeface="Helvetica Neue Medium"/>
              </a:defRPr>
            </a:lvl1pPr>
          </a:lstStyle>
          <a:p>
            <a:pPr/>
            <a:r>
              <a:t>学员分享</a:t>
            </a:r>
          </a:p>
        </p:txBody>
      </p:sp>
      <p:sp>
        <p:nvSpPr>
          <p:cNvPr id="271" name="矩形 6"/>
          <p:cNvSpPr txBox="1"/>
          <p:nvPr/>
        </p:nvSpPr>
        <p:spPr>
          <a:xfrm>
            <a:off x="529648" y="5606005"/>
            <a:ext cx="3590776" cy="459356"/>
          </a:xfrm>
          <a:prstGeom prst="rect">
            <a:avLst/>
          </a:prstGeom>
          <a:ln w="3175">
            <a:miter lim="400000"/>
          </a:ln>
          <a:extLst>
            <a:ext uri="{C572A759-6A51-4108-AA02-DFA0A04FC94B}">
              <ma14:wrappingTextBoxFlag xmlns:ma14="http://schemas.microsoft.com/office/mac/drawingml/2011/main" val="1"/>
            </a:ext>
          </a:extLst>
        </p:spPr>
        <p:txBody>
          <a:bodyPr lIns="45714" tIns="45714" rIns="45714" bIns="45714"/>
          <a:lstStyle/>
          <a:p>
            <a:pPr marL="88900" indent="-88900" algn="just" defTabSz="914400">
              <a:lnSpc>
                <a:spcPct val="120000"/>
              </a:lnSpc>
              <a:buSzPct val="123000"/>
              <a:buChar char="•"/>
              <a:defRPr sz="700">
                <a:solidFill>
                  <a:schemeClr val="accent5">
                    <a:lumOff val="-29866"/>
                  </a:schemeClr>
                </a:solidFill>
                <a:latin typeface="字魂59号-创粗黑"/>
                <a:ea typeface="字魂59号-创粗黑"/>
                <a:cs typeface="字魂59号-创粗黑"/>
                <a:sym typeface="字魂59号-创粗黑"/>
              </a:defRPr>
            </a:pPr>
            <a:r>
              <a:t>中国式现代化和“西方化式现代化”的区别在哪里？</a:t>
            </a:r>
          </a:p>
          <a:p>
            <a:pPr marL="88900" indent="-88900" algn="just" defTabSz="914400">
              <a:lnSpc>
                <a:spcPct val="120000"/>
              </a:lnSpc>
              <a:buSzPct val="123000"/>
              <a:buChar char="•"/>
              <a:defRPr sz="700">
                <a:solidFill>
                  <a:schemeClr val="accent5">
                    <a:lumOff val="-29866"/>
                  </a:schemeClr>
                </a:solidFill>
                <a:latin typeface="字魂59号-创粗黑"/>
                <a:ea typeface="字魂59号-创粗黑"/>
                <a:cs typeface="字魂59号-创粗黑"/>
                <a:sym typeface="字魂59号-创粗黑"/>
              </a:defRPr>
            </a:pPr>
            <a:r>
              <a:t>沙盘推演过程中感受到的“二十大”报告关键词有哪些？</a:t>
            </a:r>
          </a:p>
          <a:p>
            <a:pPr marL="88900" indent="-88900" algn="just" defTabSz="914400">
              <a:lnSpc>
                <a:spcPct val="120000"/>
              </a:lnSpc>
              <a:buSzPct val="123000"/>
              <a:buChar char="•"/>
              <a:defRPr sz="700">
                <a:solidFill>
                  <a:schemeClr val="accent5">
                    <a:lumOff val="-29866"/>
                  </a:schemeClr>
                </a:solidFill>
                <a:latin typeface="字魂59号-创粗黑"/>
                <a:ea typeface="字魂59号-创粗黑"/>
                <a:cs typeface="字魂59号-创粗黑"/>
                <a:sym typeface="字魂59号-创粗黑"/>
              </a:defRPr>
            </a:pPr>
            <a:r>
              <a:t>沙盘推演中的哪些现象体现了“五个牢牢把握”？</a:t>
            </a:r>
          </a:p>
        </p:txBody>
      </p:sp>
      <p:sp>
        <p:nvSpPr>
          <p:cNvPr id="272" name="矩形 12"/>
          <p:cNvSpPr txBox="1"/>
          <p:nvPr/>
        </p:nvSpPr>
        <p:spPr>
          <a:xfrm>
            <a:off x="519673" y="1603646"/>
            <a:ext cx="4007415" cy="1069341"/>
          </a:xfrm>
          <a:prstGeom prst="rect">
            <a:avLst/>
          </a:prstGeom>
          <a:ln w="3175">
            <a:miter lim="400000"/>
          </a:ln>
          <a:extLst>
            <a:ext uri="{C572A759-6A51-4108-AA02-DFA0A04FC94B}">
              <ma14:wrappingTextBoxFlag xmlns:ma14="http://schemas.microsoft.com/office/mac/drawingml/2011/main" val="1"/>
            </a:ext>
          </a:extLst>
        </p:spPr>
        <p:txBody>
          <a:bodyPr lIns="45719" rIns="45719">
            <a:spAutoFit/>
          </a:bodyPr>
          <a:lstStyle/>
          <a:p>
            <a:pPr marL="185208" indent="-185208" algn="l" defTabSz="914400">
              <a:lnSpc>
                <a:spcPct val="150000"/>
              </a:lnSpc>
              <a:buSzPct val="100000"/>
              <a:buAutoNum type="circleNumDbPlain" startAt="1"/>
              <a:defRPr sz="1000">
                <a:solidFill>
                  <a:srgbClr val="C00000"/>
                </a:solidFill>
                <a:latin typeface="字魂59号-创粗黑"/>
                <a:ea typeface="字魂59号-创粗黑"/>
                <a:cs typeface="字魂59号-创粗黑"/>
                <a:sym typeface="字魂59号-创粗黑"/>
              </a:defRPr>
            </a:pPr>
            <a:r>
              <a:rPr>
                <a:latin typeface="方正正黑简体"/>
                <a:ea typeface="方正正黑简体"/>
                <a:cs typeface="方正正黑简体"/>
                <a:sym typeface="方正正黑简体"/>
              </a:rPr>
              <a:t>了解熟悉规则</a:t>
            </a:r>
            <a:endParaRPr>
              <a:latin typeface="方正正黑简体"/>
              <a:ea typeface="方正正黑简体"/>
              <a:cs typeface="方正正黑简体"/>
              <a:sym typeface="方正正黑简体"/>
            </a:endParaRPr>
          </a:p>
          <a:p>
            <a:pPr marL="185208" indent="-185208" algn="l" defTabSz="914400">
              <a:lnSpc>
                <a:spcPct val="150000"/>
              </a:lnSpc>
              <a:buSzPct val="100000"/>
              <a:buAutoNum type="circleNumDbPlain" startAt="1"/>
              <a:defRPr sz="1000">
                <a:solidFill>
                  <a:srgbClr val="C00000"/>
                </a:solidFill>
                <a:latin typeface="方正正黑简体"/>
                <a:ea typeface="方正正黑简体"/>
                <a:cs typeface="方正正黑简体"/>
                <a:sym typeface="方正正黑简体"/>
              </a:defRPr>
            </a:pPr>
            <a:r>
              <a:t>小组推演决策</a:t>
            </a:r>
          </a:p>
          <a:p>
            <a:pPr marL="185208" indent="-185208" algn="l" defTabSz="914400">
              <a:lnSpc>
                <a:spcPct val="150000"/>
              </a:lnSpc>
              <a:buSzPct val="100000"/>
              <a:buAutoNum type="circleNumDbPlain" startAt="1"/>
              <a:defRPr sz="1000">
                <a:solidFill>
                  <a:srgbClr val="C00000"/>
                </a:solidFill>
                <a:latin typeface="字魂59号-创粗黑"/>
                <a:ea typeface="字魂59号-创粗黑"/>
                <a:cs typeface="字魂59号-创粗黑"/>
                <a:sym typeface="字魂59号-创粗黑"/>
              </a:defRPr>
            </a:pPr>
            <a:r>
              <a:rPr>
                <a:latin typeface="方正正黑简体"/>
                <a:ea typeface="方正正黑简体"/>
                <a:cs typeface="方正正黑简体"/>
                <a:sym typeface="方正正黑简体"/>
              </a:rPr>
              <a:t>学员分享</a:t>
            </a:r>
            <a:endParaRPr>
              <a:latin typeface="方正正黑简体"/>
              <a:ea typeface="方正正黑简体"/>
              <a:cs typeface="方正正黑简体"/>
              <a:sym typeface="方正正黑简体"/>
            </a:endParaRPr>
          </a:p>
          <a:p>
            <a:pPr marL="185208" indent="-185208" algn="l" defTabSz="914400">
              <a:lnSpc>
                <a:spcPct val="150000"/>
              </a:lnSpc>
              <a:buSzPct val="100000"/>
              <a:buAutoNum type="circleNumDbPlain" startAt="1"/>
              <a:defRPr sz="1000">
                <a:solidFill>
                  <a:srgbClr val="C00000"/>
                </a:solidFill>
                <a:latin typeface="方正正黑简体"/>
                <a:ea typeface="方正正黑简体"/>
                <a:cs typeface="方正正黑简体"/>
                <a:sym typeface="方正正黑简体"/>
              </a:defRPr>
            </a:pPr>
            <a:r>
              <a:t>阶段复盘及总复盘</a:t>
            </a:r>
          </a:p>
        </p:txBody>
      </p:sp>
      <p:sp>
        <p:nvSpPr>
          <p:cNvPr id="273" name="矩形"/>
          <p:cNvSpPr/>
          <p:nvPr/>
        </p:nvSpPr>
        <p:spPr>
          <a:xfrm>
            <a:off x="5333400" y="7424703"/>
            <a:ext cx="5335200" cy="126561"/>
          </a:xfrm>
          <a:prstGeom prst="rect">
            <a:avLst/>
          </a:prstGeom>
          <a:solidFill>
            <a:schemeClr val="accent5">
              <a:lumOff val="-29866"/>
            </a:schemeClr>
          </a:solidFill>
          <a:ln w="3175">
            <a:miter lim="400000"/>
          </a:ln>
        </p:spPr>
        <p:txBody>
          <a:bodyPr lIns="22150" tIns="22150" rIns="22150" bIns="22150" anchor="ctr"/>
          <a:lstStyle/>
          <a:p>
            <a:pPr defTabSz="454025">
              <a:defRPr sz="1400">
                <a:solidFill>
                  <a:srgbClr val="FFFFFF"/>
                </a:solidFill>
                <a:latin typeface="Helvetica Neue Medium"/>
                <a:ea typeface="Helvetica Neue Medium"/>
                <a:cs typeface="Helvetica Neue Medium"/>
                <a:sym typeface="Helvetica Neue Medium"/>
              </a:defRPr>
            </a:pPr>
          </a:p>
        </p:txBody>
      </p:sp>
      <p:sp>
        <p:nvSpPr>
          <p:cNvPr id="274" name="矩形"/>
          <p:cNvSpPr/>
          <p:nvPr/>
        </p:nvSpPr>
        <p:spPr>
          <a:xfrm>
            <a:off x="-600" y="7424703"/>
            <a:ext cx="5335200" cy="126561"/>
          </a:xfrm>
          <a:prstGeom prst="rect">
            <a:avLst/>
          </a:prstGeom>
          <a:solidFill>
            <a:schemeClr val="accent5">
              <a:lumOff val="-29866"/>
            </a:schemeClr>
          </a:solidFill>
          <a:ln w="3175">
            <a:miter lim="400000"/>
          </a:ln>
        </p:spPr>
        <p:txBody>
          <a:bodyPr lIns="22150" tIns="22150" rIns="22150" bIns="22150" anchor="ctr"/>
          <a:lstStyle/>
          <a:p>
            <a:pPr defTabSz="454025">
              <a:defRPr sz="1400">
                <a:solidFill>
                  <a:srgbClr val="FFFFFF"/>
                </a:solidFill>
                <a:latin typeface="Helvetica Neue Medium"/>
                <a:ea typeface="Helvetica Neue Medium"/>
                <a:cs typeface="Helvetica Neue Medium"/>
                <a:sym typeface="Helvetica Neue Medium"/>
              </a:defRPr>
            </a:pPr>
          </a:p>
        </p:txBody>
      </p:sp>
      <p:sp>
        <p:nvSpPr>
          <p:cNvPr id="275" name="5"/>
          <p:cNvSpPr txBox="1"/>
          <p:nvPr/>
        </p:nvSpPr>
        <p:spPr>
          <a:xfrm>
            <a:off x="8141541" y="7231505"/>
            <a:ext cx="134675" cy="192790"/>
          </a:xfrm>
          <a:prstGeom prst="rect">
            <a:avLst/>
          </a:prstGeom>
          <a:ln w="3175">
            <a:miter lim="400000"/>
          </a:ln>
          <a:extLst>
            <a:ext uri="{C572A759-6A51-4108-AA02-DFA0A04FC94B}">
              <ma14:wrappingTextBoxFlag xmlns:ma14="http://schemas.microsoft.com/office/mac/drawingml/2011/main" val="1"/>
            </a:ext>
          </a:extLst>
        </p:spPr>
        <p:txBody>
          <a:bodyPr wrap="none" lIns="22150" tIns="22150" rIns="22150" bIns="22150" anchor="ctr">
            <a:spAutoFit/>
          </a:bodyPr>
          <a:lstStyle/>
          <a:p>
            <a:pPr/>
            <a:r>
              <a:t>5</a:t>
            </a:r>
          </a:p>
        </p:txBody>
      </p:sp>
      <p:sp>
        <p:nvSpPr>
          <p:cNvPr id="276" name="4"/>
          <p:cNvSpPr txBox="1"/>
          <p:nvPr/>
        </p:nvSpPr>
        <p:spPr>
          <a:xfrm>
            <a:off x="2388724" y="7231505"/>
            <a:ext cx="134675" cy="192790"/>
          </a:xfrm>
          <a:prstGeom prst="rect">
            <a:avLst/>
          </a:prstGeom>
          <a:ln w="3175">
            <a:miter lim="400000"/>
          </a:ln>
          <a:extLst>
            <a:ext uri="{C572A759-6A51-4108-AA02-DFA0A04FC94B}">
              <ma14:wrappingTextBoxFlag xmlns:ma14="http://schemas.microsoft.com/office/mac/drawingml/2011/main" val="1"/>
            </a:ext>
          </a:extLst>
        </p:spPr>
        <p:txBody>
          <a:bodyPr wrap="none" lIns="22150" tIns="22150" rIns="22150" bIns="22150" anchor="ctr">
            <a:spAutoFit/>
          </a:bodyPr>
          <a:lstStyle/>
          <a:p>
            <a:pPr/>
            <a:r>
              <a:t>4</a:t>
            </a:r>
          </a:p>
        </p:txBody>
      </p:sp>
      <p:sp>
        <p:nvSpPr>
          <p:cNvPr id="277" name="《红色引擎》"/>
          <p:cNvSpPr txBox="1"/>
          <p:nvPr/>
        </p:nvSpPr>
        <p:spPr>
          <a:xfrm>
            <a:off x="258076" y="193607"/>
            <a:ext cx="819002" cy="222102"/>
          </a:xfrm>
          <a:prstGeom prst="rect">
            <a:avLst/>
          </a:prstGeom>
          <a:ln w="3175">
            <a:miter lim="400000"/>
          </a:ln>
          <a:extLst>
            <a:ext uri="{C572A759-6A51-4108-AA02-DFA0A04FC94B}">
              <ma14:wrappingTextBoxFlag xmlns:ma14="http://schemas.microsoft.com/office/mac/drawingml/2011/main" val="1"/>
            </a:ext>
          </a:extLst>
        </p:spPr>
        <p:txBody>
          <a:bodyPr wrap="none" lIns="22150" tIns="22150" rIns="22150" bIns="22150" anchor="ctr">
            <a:spAutoFit/>
          </a:bodyPr>
          <a:lstStyle>
            <a:lvl1pPr>
              <a:defRPr sz="1000">
                <a:solidFill>
                  <a:schemeClr val="accent5">
                    <a:lumOff val="-29866"/>
                  </a:schemeClr>
                </a:solidFill>
              </a:defRPr>
            </a:lvl1pPr>
          </a:lstStyle>
          <a:p>
            <a:pPr/>
            <a:r>
              <a:t>《红色引擎》</a:t>
            </a:r>
          </a:p>
        </p:txBody>
      </p:sp>
      <p:sp>
        <p:nvSpPr>
          <p:cNvPr id="278" name="《红色引擎》"/>
          <p:cNvSpPr txBox="1"/>
          <p:nvPr/>
        </p:nvSpPr>
        <p:spPr>
          <a:xfrm>
            <a:off x="9590921" y="193607"/>
            <a:ext cx="819002" cy="222102"/>
          </a:xfrm>
          <a:prstGeom prst="rect">
            <a:avLst/>
          </a:prstGeom>
          <a:ln w="3175">
            <a:miter lim="400000"/>
          </a:ln>
          <a:extLst>
            <a:ext uri="{C572A759-6A51-4108-AA02-DFA0A04FC94B}">
              <ma14:wrappingTextBoxFlag xmlns:ma14="http://schemas.microsoft.com/office/mac/drawingml/2011/main" val="1"/>
            </a:ext>
          </a:extLst>
        </p:spPr>
        <p:txBody>
          <a:bodyPr wrap="none" lIns="22150" tIns="22150" rIns="22150" bIns="22150">
            <a:spAutoFit/>
          </a:bodyPr>
          <a:lstStyle>
            <a:lvl1pPr>
              <a:defRPr sz="1000">
                <a:solidFill>
                  <a:schemeClr val="accent5">
                    <a:lumOff val="-29866"/>
                  </a:schemeClr>
                </a:solidFill>
              </a:defRPr>
            </a:lvl1pPr>
          </a:lstStyle>
          <a:p>
            <a:pPr/>
            <a:r>
              <a:t>《红色引擎》</a:t>
            </a:r>
          </a:p>
        </p:txBody>
      </p:sp>
      <p:sp>
        <p:nvSpPr>
          <p:cNvPr id="279" name="矩形 6"/>
          <p:cNvSpPr txBox="1"/>
          <p:nvPr/>
        </p:nvSpPr>
        <p:spPr>
          <a:xfrm>
            <a:off x="516343" y="4509955"/>
            <a:ext cx="4725933" cy="694429"/>
          </a:xfrm>
          <a:prstGeom prst="rect">
            <a:avLst/>
          </a:prstGeom>
          <a:ln w="3175">
            <a:miter lim="400000"/>
          </a:ln>
          <a:extLst>
            <a:ext uri="{C572A759-6A51-4108-AA02-DFA0A04FC94B}">
              <ma14:wrappingTextBoxFlag xmlns:ma14="http://schemas.microsoft.com/office/mac/drawingml/2011/main" val="1"/>
            </a:ext>
          </a:extLst>
        </p:spPr>
        <p:txBody>
          <a:bodyPr lIns="45714" tIns="45714" rIns="45714" bIns="45714"/>
          <a:lstStyle/>
          <a:p>
            <a:pPr marL="88900" indent="-88900" algn="just" defTabSz="914400">
              <a:lnSpc>
                <a:spcPct val="120000"/>
              </a:lnSpc>
              <a:buSzPct val="123000"/>
              <a:buChar char="•"/>
              <a:defRPr sz="700">
                <a:solidFill>
                  <a:schemeClr val="accent5">
                    <a:lumOff val="-29866"/>
                  </a:schemeClr>
                </a:solidFill>
                <a:latin typeface="字魂59号-创粗黑"/>
                <a:ea typeface="字魂59号-创粗黑"/>
                <a:cs typeface="字魂59号-创粗黑"/>
                <a:sym typeface="字魂59号-创粗黑"/>
              </a:defRPr>
            </a:pPr>
            <a:r>
              <a:t>发展：现代化必然是推进社会和文明向前发展的，但不同的现代化会有不同的动力和模式。</a:t>
            </a:r>
          </a:p>
          <a:p>
            <a:pPr marL="88900" indent="-88900" algn="just" defTabSz="914400">
              <a:lnSpc>
                <a:spcPct val="120000"/>
              </a:lnSpc>
              <a:buSzPct val="123000"/>
              <a:buChar char="•"/>
              <a:defRPr sz="700">
                <a:solidFill>
                  <a:schemeClr val="accent5">
                    <a:lumOff val="-29866"/>
                  </a:schemeClr>
                </a:solidFill>
                <a:latin typeface="字魂59号-创粗黑"/>
                <a:ea typeface="字魂59号-创粗黑"/>
                <a:cs typeface="字魂59号-创粗黑"/>
                <a:sym typeface="字魂59号-创粗黑"/>
              </a:defRPr>
            </a:pPr>
            <a:r>
              <a:t>自信：自信自强，守正创新，看到在不同的历史时期马克思主义中国化和社会主义现代化的先进性。</a:t>
            </a:r>
          </a:p>
          <a:p>
            <a:pPr marL="88900" indent="-88900" algn="just" defTabSz="914400">
              <a:lnSpc>
                <a:spcPct val="120000"/>
              </a:lnSpc>
              <a:buSzPct val="123000"/>
              <a:buChar char="•"/>
              <a:defRPr sz="700">
                <a:solidFill>
                  <a:schemeClr val="accent5">
                    <a:lumOff val="-29866"/>
                  </a:schemeClr>
                </a:solidFill>
                <a:latin typeface="字魂59号-创粗黑"/>
                <a:ea typeface="字魂59号-创粗黑"/>
                <a:cs typeface="字魂59号-创粗黑"/>
                <a:sym typeface="字魂59号-创粗黑"/>
              </a:defRPr>
            </a:pPr>
            <a:r>
              <a:t>斗争：敢于斗争，善于斗争，既有胆量提出“破”，也有能力“立”起来。</a:t>
            </a:r>
          </a:p>
          <a:p>
            <a:pPr marL="88900" indent="-88900" algn="just" defTabSz="914400">
              <a:lnSpc>
                <a:spcPct val="120000"/>
              </a:lnSpc>
              <a:buSzPct val="123000"/>
              <a:buChar char="•"/>
              <a:defRPr sz="700">
                <a:solidFill>
                  <a:schemeClr val="accent5">
                    <a:lumOff val="-29866"/>
                  </a:schemeClr>
                </a:solidFill>
                <a:latin typeface="字魂59号-创粗黑"/>
                <a:ea typeface="字魂59号-创粗黑"/>
                <a:cs typeface="字魂59号-创粗黑"/>
                <a:sym typeface="字魂59号-创粗黑"/>
              </a:defRPr>
            </a:pPr>
            <a:r>
              <a:t>团结：团结群众，依靠人民，在沙盘推演中看到群众的力量，明确初心和使命。</a:t>
            </a:r>
          </a:p>
        </p:txBody>
      </p:sp>
      <p:sp>
        <p:nvSpPr>
          <p:cNvPr id="280" name="复盘总结"/>
          <p:cNvSpPr/>
          <p:nvPr/>
        </p:nvSpPr>
        <p:spPr>
          <a:xfrm>
            <a:off x="200755" y="6131141"/>
            <a:ext cx="933644" cy="288001"/>
          </a:xfrm>
          <a:prstGeom prst="roundRect">
            <a:avLst>
              <a:gd name="adj" fmla="val 20638"/>
            </a:avLst>
          </a:prstGeom>
          <a:ln w="12700">
            <a:solidFill>
              <a:schemeClr val="accent5">
                <a:lumOff val="-29866"/>
              </a:schemeClr>
            </a:solidFill>
            <a:miter lim="400000"/>
          </a:ln>
          <a:extLst>
            <a:ext uri="{C572A759-6A51-4108-AA02-DFA0A04FC94B}">
              <ma14:wrappingTextBoxFlag xmlns:ma14="http://schemas.microsoft.com/office/mac/drawingml/2011/main" val="1"/>
            </a:ext>
          </a:extLst>
        </p:spPr>
        <p:txBody>
          <a:bodyPr lIns="22150" tIns="22150" rIns="22150" bIns="22150" anchor="ctr"/>
          <a:lstStyle>
            <a:lvl1pPr defTabSz="454025">
              <a:defRPr sz="1000">
                <a:solidFill>
                  <a:schemeClr val="accent5">
                    <a:lumOff val="-29866"/>
                  </a:schemeClr>
                </a:solidFill>
                <a:latin typeface="Helvetica Neue Medium"/>
                <a:ea typeface="Helvetica Neue Medium"/>
                <a:cs typeface="Helvetica Neue Medium"/>
                <a:sym typeface="Helvetica Neue Medium"/>
              </a:defRPr>
            </a:lvl1pPr>
          </a:lstStyle>
          <a:p>
            <a:pPr/>
            <a:r>
              <a:t>复盘总结</a:t>
            </a:r>
          </a:p>
        </p:txBody>
      </p:sp>
      <p:sp>
        <p:nvSpPr>
          <p:cNvPr id="281" name="矩形 6"/>
          <p:cNvSpPr txBox="1"/>
          <p:nvPr/>
        </p:nvSpPr>
        <p:spPr>
          <a:xfrm>
            <a:off x="529648" y="6466982"/>
            <a:ext cx="3590776" cy="459356"/>
          </a:xfrm>
          <a:prstGeom prst="rect">
            <a:avLst/>
          </a:prstGeom>
          <a:ln w="3175">
            <a:miter lim="400000"/>
          </a:ln>
          <a:extLst>
            <a:ext uri="{C572A759-6A51-4108-AA02-DFA0A04FC94B}">
              <ma14:wrappingTextBoxFlag xmlns:ma14="http://schemas.microsoft.com/office/mac/drawingml/2011/main" val="1"/>
            </a:ext>
          </a:extLst>
        </p:spPr>
        <p:txBody>
          <a:bodyPr lIns="45714" tIns="45714" rIns="45714" bIns="45714"/>
          <a:lstStyle/>
          <a:p>
            <a:pPr marL="88900" indent="-88900" algn="just" defTabSz="914400">
              <a:lnSpc>
                <a:spcPct val="120000"/>
              </a:lnSpc>
              <a:buSzPct val="123000"/>
              <a:buChar char="•"/>
              <a:defRPr sz="700">
                <a:solidFill>
                  <a:schemeClr val="accent5">
                    <a:lumOff val="-29866"/>
                  </a:schemeClr>
                </a:solidFill>
                <a:latin typeface="字魂59号-创粗黑"/>
                <a:ea typeface="字魂59号-创粗黑"/>
                <a:cs typeface="字魂59号-创粗黑"/>
                <a:sym typeface="字魂59号-创粗黑"/>
              </a:defRPr>
            </a:pPr>
            <a:r>
              <a:t>现代化的核心是人的现代化。</a:t>
            </a:r>
          </a:p>
          <a:p>
            <a:pPr marL="88900" indent="-88900" algn="just" defTabSz="914400">
              <a:lnSpc>
                <a:spcPct val="120000"/>
              </a:lnSpc>
              <a:buSzPct val="123000"/>
              <a:buChar char="•"/>
              <a:defRPr sz="700">
                <a:solidFill>
                  <a:schemeClr val="accent5">
                    <a:lumOff val="-29866"/>
                  </a:schemeClr>
                </a:solidFill>
                <a:latin typeface="字魂59号-创粗黑"/>
                <a:ea typeface="字魂59号-创粗黑"/>
                <a:cs typeface="字魂59号-创粗黑"/>
                <a:sym typeface="字魂59号-创粗黑"/>
              </a:defRPr>
            </a:pPr>
            <a:r>
              <a:t>现阶段应该如何不断提升自己的认知，做好本职工作。</a:t>
            </a:r>
          </a:p>
          <a:p>
            <a:pPr marL="88900" indent="-88900" algn="just" defTabSz="914400">
              <a:lnSpc>
                <a:spcPct val="120000"/>
              </a:lnSpc>
              <a:buSzPct val="123000"/>
              <a:buChar char="•"/>
              <a:defRPr sz="700">
                <a:solidFill>
                  <a:schemeClr val="accent5">
                    <a:lumOff val="-29866"/>
                  </a:schemeClr>
                </a:solidFill>
                <a:latin typeface="字魂59号-创粗黑"/>
                <a:ea typeface="字魂59号-创粗黑"/>
                <a:cs typeface="字魂59号-创粗黑"/>
                <a:sym typeface="字魂59号-创粗黑"/>
              </a:defRPr>
            </a:pPr>
            <a:r>
              <a:t>分析问题、解决问题的系统论</a:t>
            </a:r>
          </a:p>
        </p:txBody>
      </p:sp>
      <p:grpSp>
        <p:nvGrpSpPr>
          <p:cNvPr id="284" name="成组"/>
          <p:cNvGrpSpPr/>
          <p:nvPr/>
        </p:nvGrpSpPr>
        <p:grpSpPr>
          <a:xfrm>
            <a:off x="135907" y="3037087"/>
            <a:ext cx="134676" cy="168457"/>
            <a:chOff x="0" y="0"/>
            <a:chExt cx="134674" cy="168456"/>
          </a:xfrm>
        </p:grpSpPr>
        <p:sp>
          <p:nvSpPr>
            <p:cNvPr id="282" name="圆形"/>
            <p:cNvSpPr/>
            <p:nvPr/>
          </p:nvSpPr>
          <p:spPr>
            <a:xfrm>
              <a:off x="0" y="21081"/>
              <a:ext cx="134675" cy="134675"/>
            </a:xfrm>
            <a:prstGeom prst="ellipse">
              <a:avLst/>
            </a:prstGeom>
            <a:solidFill>
              <a:srgbClr val="ED220D"/>
            </a:solidFill>
            <a:ln w="3175" cap="flat">
              <a:noFill/>
              <a:miter lim="400000"/>
            </a:ln>
            <a:effectLst/>
          </p:spPr>
          <p:txBody>
            <a:bodyPr wrap="square" lIns="22150" tIns="22150" rIns="22150" bIns="22150" numCol="1" anchor="ctr">
              <a:noAutofit/>
            </a:bodyPr>
            <a:lstStyle/>
            <a:p>
              <a:pPr defTabSz="454025">
                <a:defRPr sz="400">
                  <a:solidFill>
                    <a:srgbClr val="FFFFFF"/>
                  </a:solidFill>
                  <a:latin typeface="Helvetica Neue Medium"/>
                  <a:ea typeface="Helvetica Neue Medium"/>
                  <a:cs typeface="Helvetica Neue Medium"/>
                  <a:sym typeface="Helvetica Neue Medium"/>
                </a:defRPr>
              </a:pPr>
            </a:p>
          </p:txBody>
        </p:sp>
        <p:sp>
          <p:nvSpPr>
            <p:cNvPr id="283" name="1"/>
            <p:cNvSpPr txBox="1"/>
            <p:nvPr/>
          </p:nvSpPr>
          <p:spPr>
            <a:xfrm>
              <a:off x="3837" y="-1"/>
              <a:ext cx="127001" cy="168458"/>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22150" tIns="22150" rIns="22150" bIns="22150" numCol="1" anchor="ctr">
              <a:spAutoFit/>
            </a:bodyPr>
            <a:lstStyle>
              <a:lvl1pPr>
                <a:defRPr sz="800">
                  <a:solidFill>
                    <a:srgbClr val="FFFFFF"/>
                  </a:solidFill>
                </a:defRPr>
              </a:lvl1pPr>
            </a:lstStyle>
            <a:p>
              <a:pPr/>
              <a:r>
                <a:t>1</a:t>
              </a:r>
            </a:p>
          </p:txBody>
        </p:sp>
      </p:grpSp>
      <p:grpSp>
        <p:nvGrpSpPr>
          <p:cNvPr id="287" name="成组"/>
          <p:cNvGrpSpPr/>
          <p:nvPr/>
        </p:nvGrpSpPr>
        <p:grpSpPr>
          <a:xfrm>
            <a:off x="135907" y="4224916"/>
            <a:ext cx="134676" cy="168457"/>
            <a:chOff x="0" y="0"/>
            <a:chExt cx="134674" cy="168456"/>
          </a:xfrm>
        </p:grpSpPr>
        <p:sp>
          <p:nvSpPr>
            <p:cNvPr id="285" name="圆形"/>
            <p:cNvSpPr/>
            <p:nvPr/>
          </p:nvSpPr>
          <p:spPr>
            <a:xfrm>
              <a:off x="0" y="21081"/>
              <a:ext cx="134675" cy="134675"/>
            </a:xfrm>
            <a:prstGeom prst="ellipse">
              <a:avLst/>
            </a:prstGeom>
            <a:solidFill>
              <a:srgbClr val="ED220D"/>
            </a:solidFill>
            <a:ln w="3175" cap="flat">
              <a:noFill/>
              <a:miter lim="400000"/>
            </a:ln>
            <a:effectLst/>
          </p:spPr>
          <p:txBody>
            <a:bodyPr wrap="square" lIns="22150" tIns="22150" rIns="22150" bIns="22150" numCol="1" anchor="ctr">
              <a:noAutofit/>
            </a:bodyPr>
            <a:lstStyle/>
            <a:p>
              <a:pPr defTabSz="454025">
                <a:defRPr sz="400">
                  <a:solidFill>
                    <a:srgbClr val="FFFFFF"/>
                  </a:solidFill>
                  <a:latin typeface="Helvetica Neue Medium"/>
                  <a:ea typeface="Helvetica Neue Medium"/>
                  <a:cs typeface="Helvetica Neue Medium"/>
                  <a:sym typeface="Helvetica Neue Medium"/>
                </a:defRPr>
              </a:pPr>
            </a:p>
          </p:txBody>
        </p:sp>
        <p:sp>
          <p:nvSpPr>
            <p:cNvPr id="286" name="2"/>
            <p:cNvSpPr txBox="1"/>
            <p:nvPr/>
          </p:nvSpPr>
          <p:spPr>
            <a:xfrm>
              <a:off x="3837" y="-1"/>
              <a:ext cx="127001" cy="168458"/>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22150" tIns="22150" rIns="22150" bIns="22150" numCol="1" anchor="ctr">
              <a:spAutoFit/>
            </a:bodyPr>
            <a:lstStyle>
              <a:lvl1pPr>
                <a:defRPr sz="800">
                  <a:solidFill>
                    <a:srgbClr val="FFFFFF"/>
                  </a:solidFill>
                </a:defRPr>
              </a:lvl1pPr>
            </a:lstStyle>
            <a:p>
              <a:pPr/>
              <a:r>
                <a:t>2</a:t>
              </a:r>
            </a:p>
          </p:txBody>
        </p:sp>
      </p:grpSp>
      <p:grpSp>
        <p:nvGrpSpPr>
          <p:cNvPr id="290" name="成组"/>
          <p:cNvGrpSpPr/>
          <p:nvPr/>
        </p:nvGrpSpPr>
        <p:grpSpPr>
          <a:xfrm>
            <a:off x="135907" y="5320965"/>
            <a:ext cx="134676" cy="168457"/>
            <a:chOff x="0" y="0"/>
            <a:chExt cx="134674" cy="168456"/>
          </a:xfrm>
        </p:grpSpPr>
        <p:sp>
          <p:nvSpPr>
            <p:cNvPr id="288" name="圆形"/>
            <p:cNvSpPr/>
            <p:nvPr/>
          </p:nvSpPr>
          <p:spPr>
            <a:xfrm>
              <a:off x="0" y="21081"/>
              <a:ext cx="134675" cy="134675"/>
            </a:xfrm>
            <a:prstGeom prst="ellipse">
              <a:avLst/>
            </a:prstGeom>
            <a:solidFill>
              <a:srgbClr val="ED220D"/>
            </a:solidFill>
            <a:ln w="3175" cap="flat">
              <a:noFill/>
              <a:miter lim="400000"/>
            </a:ln>
            <a:effectLst/>
          </p:spPr>
          <p:txBody>
            <a:bodyPr wrap="square" lIns="22150" tIns="22150" rIns="22150" bIns="22150" numCol="1" anchor="ctr">
              <a:noAutofit/>
            </a:bodyPr>
            <a:lstStyle/>
            <a:p>
              <a:pPr defTabSz="454025">
                <a:defRPr sz="400">
                  <a:solidFill>
                    <a:srgbClr val="FFFFFF"/>
                  </a:solidFill>
                  <a:latin typeface="Helvetica Neue Medium"/>
                  <a:ea typeface="Helvetica Neue Medium"/>
                  <a:cs typeface="Helvetica Neue Medium"/>
                  <a:sym typeface="Helvetica Neue Medium"/>
                </a:defRPr>
              </a:pPr>
            </a:p>
          </p:txBody>
        </p:sp>
        <p:sp>
          <p:nvSpPr>
            <p:cNvPr id="289" name="3"/>
            <p:cNvSpPr txBox="1"/>
            <p:nvPr/>
          </p:nvSpPr>
          <p:spPr>
            <a:xfrm>
              <a:off x="3837" y="-1"/>
              <a:ext cx="127001" cy="168458"/>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22150" tIns="22150" rIns="22150" bIns="22150" numCol="1" anchor="ctr">
              <a:spAutoFit/>
            </a:bodyPr>
            <a:lstStyle>
              <a:lvl1pPr>
                <a:defRPr sz="800">
                  <a:solidFill>
                    <a:srgbClr val="FFFFFF"/>
                  </a:solidFill>
                </a:defRPr>
              </a:lvl1pPr>
            </a:lstStyle>
            <a:p>
              <a:pPr/>
              <a:r>
                <a:t>3</a:t>
              </a:r>
            </a:p>
          </p:txBody>
        </p:sp>
      </p:grpSp>
      <p:grpSp>
        <p:nvGrpSpPr>
          <p:cNvPr id="293" name="成组"/>
          <p:cNvGrpSpPr/>
          <p:nvPr/>
        </p:nvGrpSpPr>
        <p:grpSpPr>
          <a:xfrm>
            <a:off x="135907" y="6190913"/>
            <a:ext cx="134676" cy="168457"/>
            <a:chOff x="0" y="0"/>
            <a:chExt cx="134674" cy="168456"/>
          </a:xfrm>
        </p:grpSpPr>
        <p:sp>
          <p:nvSpPr>
            <p:cNvPr id="291" name="圆形"/>
            <p:cNvSpPr/>
            <p:nvPr/>
          </p:nvSpPr>
          <p:spPr>
            <a:xfrm>
              <a:off x="0" y="21081"/>
              <a:ext cx="134675" cy="134675"/>
            </a:xfrm>
            <a:prstGeom prst="ellipse">
              <a:avLst/>
            </a:prstGeom>
            <a:solidFill>
              <a:srgbClr val="ED220D"/>
            </a:solidFill>
            <a:ln w="3175" cap="flat">
              <a:noFill/>
              <a:miter lim="400000"/>
            </a:ln>
            <a:effectLst/>
          </p:spPr>
          <p:txBody>
            <a:bodyPr wrap="square" lIns="22150" tIns="22150" rIns="22150" bIns="22150" numCol="1" anchor="ctr">
              <a:noAutofit/>
            </a:bodyPr>
            <a:lstStyle/>
            <a:p>
              <a:pPr defTabSz="454025">
                <a:defRPr sz="400">
                  <a:solidFill>
                    <a:srgbClr val="FFFFFF"/>
                  </a:solidFill>
                  <a:latin typeface="Helvetica Neue Medium"/>
                  <a:ea typeface="Helvetica Neue Medium"/>
                  <a:cs typeface="Helvetica Neue Medium"/>
                  <a:sym typeface="Helvetica Neue Medium"/>
                </a:defRPr>
              </a:pPr>
            </a:p>
          </p:txBody>
        </p:sp>
        <p:sp>
          <p:nvSpPr>
            <p:cNvPr id="292" name="4"/>
            <p:cNvSpPr txBox="1"/>
            <p:nvPr/>
          </p:nvSpPr>
          <p:spPr>
            <a:xfrm>
              <a:off x="3837" y="-1"/>
              <a:ext cx="127001" cy="168458"/>
            </a:xfrm>
            <a:prstGeom prst="rect">
              <a:avLst/>
            </a:prstGeom>
            <a:noFill/>
            <a:ln w="3175" cap="flat">
              <a:noFill/>
              <a:miter lim="400000"/>
            </a:ln>
            <a:effectLst/>
            <a:extLst>
              <a:ext uri="{C572A759-6A51-4108-AA02-DFA0A04FC94B}">
                <ma14:wrappingTextBoxFlag xmlns:ma14="http://schemas.microsoft.com/office/mac/drawingml/2011/main" val="1"/>
              </a:ext>
            </a:extLst>
          </p:spPr>
          <p:txBody>
            <a:bodyPr wrap="none" lIns="22150" tIns="22150" rIns="22150" bIns="22150" numCol="1" anchor="ctr">
              <a:spAutoFit/>
            </a:bodyPr>
            <a:lstStyle>
              <a:lvl1pPr>
                <a:defRPr sz="800">
                  <a:solidFill>
                    <a:srgbClr val="FFFFFF"/>
                  </a:solidFill>
                </a:defRPr>
              </a:lvl1pPr>
            </a:lstStyle>
            <a:p>
              <a:pPr/>
              <a:r>
                <a:t>4</a:t>
              </a:r>
            </a:p>
          </p:txBody>
        </p:sp>
      </p:grpSp>
      <p:sp>
        <p:nvSpPr>
          <p:cNvPr id="294" name="时间表"/>
          <p:cNvSpPr/>
          <p:nvPr/>
        </p:nvSpPr>
        <p:spPr>
          <a:xfrm>
            <a:off x="5536800" y="1011318"/>
            <a:ext cx="933643" cy="288001"/>
          </a:xfrm>
          <a:prstGeom prst="roundRect">
            <a:avLst>
              <a:gd name="adj" fmla="val 20638"/>
            </a:avLst>
          </a:prstGeom>
          <a:ln w="12700">
            <a:solidFill>
              <a:schemeClr val="accent5">
                <a:lumOff val="-29866"/>
              </a:schemeClr>
            </a:solidFill>
            <a:miter lim="400000"/>
          </a:ln>
          <a:extLst>
            <a:ext uri="{C572A759-6A51-4108-AA02-DFA0A04FC94B}">
              <ma14:wrappingTextBoxFlag xmlns:ma14="http://schemas.microsoft.com/office/mac/drawingml/2011/main" val="1"/>
            </a:ext>
          </a:extLst>
        </p:spPr>
        <p:txBody>
          <a:bodyPr lIns="22150" tIns="22150" rIns="22150" bIns="22150" anchor="ctr"/>
          <a:lstStyle>
            <a:lvl1pPr defTabSz="454025">
              <a:defRPr sz="1000">
                <a:solidFill>
                  <a:schemeClr val="accent5">
                    <a:lumOff val="-29866"/>
                  </a:schemeClr>
                </a:solidFill>
                <a:latin typeface="Helvetica Neue Medium"/>
                <a:ea typeface="Helvetica Neue Medium"/>
                <a:cs typeface="Helvetica Neue Medium"/>
                <a:sym typeface="Helvetica Neue Medium"/>
              </a:defRPr>
            </a:lvl1pPr>
          </a:lstStyle>
          <a:p>
            <a:pPr/>
            <a:r>
              <a:t>时间表</a:t>
            </a:r>
          </a:p>
        </p:txBody>
      </p:sp>
      <p:graphicFrame>
        <p:nvGraphicFramePr>
          <p:cNvPr id="295" name="表格 1"/>
          <p:cNvGraphicFramePr/>
          <p:nvPr/>
        </p:nvGraphicFramePr>
        <p:xfrm>
          <a:off x="5530450" y="1437408"/>
          <a:ext cx="4799554" cy="2384998"/>
        </p:xfrm>
        <a:graphic xmlns:a="http://schemas.openxmlformats.org/drawingml/2006/main">
          <a:graphicData uri="http://schemas.openxmlformats.org/drawingml/2006/table">
            <a:tbl>
              <a:tblPr firstCol="1" firstRow="1" lastCol="0" lastRow="0" bandCol="0" bandRow="0" rtl="0">
                <a:tableStyleId>{4C3C2611-4C71-4FC5-86AE-919BDF0F9419}</a:tableStyleId>
              </a:tblPr>
              <a:tblGrid>
                <a:gridCol w="1065648"/>
                <a:gridCol w="2801894"/>
                <a:gridCol w="919310"/>
              </a:tblGrid>
              <a:tr h="263588">
                <a:tc>
                  <a:txBody>
                    <a:bodyPr/>
                    <a:lstStyle/>
                    <a:p>
                      <a:pPr defTabSz="914400">
                        <a:tabLst>
                          <a:tab pos="914400" algn="l"/>
                        </a:tabLst>
                        <a:defRPr b="0" sz="1800"/>
                      </a:pPr>
                      <a:r>
                        <a:rPr sz="1000">
                          <a:solidFill>
                            <a:schemeClr val="accent5">
                              <a:lumOff val="-29866"/>
                            </a:schemeClr>
                          </a:solidFill>
                        </a:rPr>
                        <a:t>时间</a:t>
                      </a:r>
                    </a:p>
                  </a:txBody>
                  <a:tcPr marL="50800" marR="50800" marT="50800" marB="50800" anchor="ctr" anchorCtr="0" horzOverflow="overflow">
                    <a:lnL w="12700">
                      <a:solidFill>
                        <a:schemeClr val="accent5">
                          <a:lumOff val="-29866"/>
                        </a:schemeClr>
                      </a:solidFill>
                      <a:miter lim="400000"/>
                    </a:lnL>
                    <a:lnR w="12700">
                      <a:solidFill>
                        <a:schemeClr val="accent5">
                          <a:lumOff val="-29866"/>
                        </a:schemeClr>
                      </a:solidFill>
                      <a:miter lim="400000"/>
                    </a:lnR>
                    <a:lnT w="12700">
                      <a:solidFill>
                        <a:schemeClr val="accent5">
                          <a:lumOff val="-29866"/>
                        </a:schemeClr>
                      </a:solidFill>
                      <a:miter lim="400000"/>
                    </a:lnT>
                    <a:lnB w="12700">
                      <a:solidFill>
                        <a:schemeClr val="accent5">
                          <a:lumOff val="-29866"/>
                        </a:schemeClr>
                      </a:solidFill>
                      <a:miter lim="400000"/>
                    </a:lnB>
                  </a:tcPr>
                </a:tc>
                <a:tc>
                  <a:txBody>
                    <a:bodyPr/>
                    <a:lstStyle/>
                    <a:p>
                      <a:pPr defTabSz="914400">
                        <a:tabLst>
                          <a:tab pos="914400" algn="l"/>
                        </a:tabLst>
                        <a:defRPr b="0" sz="1800"/>
                      </a:pPr>
                      <a:r>
                        <a:rPr sz="1000">
                          <a:solidFill>
                            <a:schemeClr val="accent5">
                              <a:lumOff val="-29866"/>
                            </a:schemeClr>
                          </a:solidFill>
                        </a:rPr>
                        <a:t>内容</a:t>
                      </a:r>
                    </a:p>
                  </a:txBody>
                  <a:tcPr marL="50800" marR="50800" marT="50800" marB="50800" anchor="ctr" anchorCtr="0" horzOverflow="overflow">
                    <a:lnL w="12700">
                      <a:solidFill>
                        <a:schemeClr val="accent5">
                          <a:lumOff val="-29866"/>
                        </a:schemeClr>
                      </a:solidFill>
                      <a:miter lim="400000"/>
                    </a:lnL>
                    <a:lnR w="12700">
                      <a:solidFill>
                        <a:schemeClr val="accent5">
                          <a:lumOff val="-29866"/>
                        </a:schemeClr>
                      </a:solidFill>
                      <a:miter lim="400000"/>
                    </a:lnR>
                    <a:lnT w="12700">
                      <a:solidFill>
                        <a:schemeClr val="accent5">
                          <a:lumOff val="-29866"/>
                        </a:schemeClr>
                      </a:solidFill>
                      <a:miter lim="400000"/>
                    </a:lnT>
                    <a:lnB w="12700">
                      <a:solidFill>
                        <a:schemeClr val="accent5">
                          <a:lumOff val="-29866"/>
                        </a:schemeClr>
                      </a:solidFill>
                      <a:miter lim="400000"/>
                    </a:lnB>
                  </a:tcPr>
                </a:tc>
                <a:tc>
                  <a:txBody>
                    <a:bodyPr/>
                    <a:lstStyle/>
                    <a:p>
                      <a:pPr defTabSz="914400">
                        <a:tabLst>
                          <a:tab pos="914400" algn="l"/>
                        </a:tabLst>
                        <a:defRPr b="0" sz="1800"/>
                      </a:pPr>
                      <a:r>
                        <a:rPr sz="1000">
                          <a:solidFill>
                            <a:schemeClr val="accent5">
                              <a:lumOff val="-29866"/>
                            </a:schemeClr>
                          </a:solidFill>
                        </a:rPr>
                        <a:t>形式</a:t>
                      </a:r>
                    </a:p>
                  </a:txBody>
                  <a:tcPr marL="50800" marR="50800" marT="50800" marB="50800" anchor="ctr" anchorCtr="0" horzOverflow="overflow">
                    <a:lnL w="12700">
                      <a:solidFill>
                        <a:schemeClr val="accent5">
                          <a:lumOff val="-29866"/>
                        </a:schemeClr>
                      </a:solidFill>
                      <a:miter lim="400000"/>
                    </a:lnL>
                    <a:lnR w="12700">
                      <a:solidFill>
                        <a:schemeClr val="accent5">
                          <a:lumOff val="-29866"/>
                        </a:schemeClr>
                      </a:solidFill>
                      <a:miter lim="400000"/>
                    </a:lnR>
                    <a:lnT w="12700">
                      <a:solidFill>
                        <a:schemeClr val="accent5">
                          <a:lumOff val="-29866"/>
                        </a:schemeClr>
                      </a:solidFill>
                      <a:miter lim="400000"/>
                    </a:lnT>
                    <a:lnB w="12700">
                      <a:solidFill>
                        <a:schemeClr val="accent5">
                          <a:lumOff val="-29866"/>
                        </a:schemeClr>
                      </a:solidFill>
                      <a:miter lim="400000"/>
                    </a:lnB>
                  </a:tcPr>
                </a:tc>
              </a:tr>
              <a:tr h="263588">
                <a:tc>
                  <a:txBody>
                    <a:bodyPr/>
                    <a:lstStyle/>
                    <a:p>
                      <a:pPr defTabSz="914400">
                        <a:tabLst>
                          <a:tab pos="914400" algn="l"/>
                        </a:tabLst>
                        <a:defRPr b="0" sz="1800"/>
                      </a:pPr>
                      <a:r>
                        <a:rPr sz="1000">
                          <a:solidFill>
                            <a:schemeClr val="accent5">
                              <a:lumOff val="-29866"/>
                            </a:schemeClr>
                          </a:solidFill>
                        </a:rPr>
                        <a:t>09:00-09:30</a:t>
                      </a:r>
                    </a:p>
                  </a:txBody>
                  <a:tcPr marL="50800" marR="50800" marT="50800" marB="50800" anchor="ctr" anchorCtr="0" horzOverflow="overflow">
                    <a:lnL w="12700">
                      <a:solidFill>
                        <a:schemeClr val="accent5">
                          <a:lumOff val="-29866"/>
                        </a:schemeClr>
                      </a:solidFill>
                      <a:miter lim="400000"/>
                    </a:lnL>
                    <a:lnR w="12700">
                      <a:solidFill>
                        <a:schemeClr val="accent5">
                          <a:lumOff val="-29866"/>
                        </a:schemeClr>
                      </a:solidFill>
                      <a:miter lim="400000"/>
                    </a:lnR>
                    <a:lnT w="12700">
                      <a:solidFill>
                        <a:schemeClr val="accent5">
                          <a:lumOff val="-29866"/>
                        </a:schemeClr>
                      </a:solidFill>
                      <a:miter lim="400000"/>
                    </a:lnT>
                    <a:lnB w="12700">
                      <a:solidFill>
                        <a:schemeClr val="accent5">
                          <a:lumOff val="-29866"/>
                        </a:schemeClr>
                      </a:solidFill>
                      <a:miter lim="400000"/>
                    </a:lnB>
                  </a:tcPr>
                </a:tc>
                <a:tc>
                  <a:txBody>
                    <a:bodyPr/>
                    <a:lstStyle/>
                    <a:p>
                      <a:pPr defTabSz="914400">
                        <a:defRPr sz="1800"/>
                      </a:pPr>
                      <a:r>
                        <a:rPr sz="1000">
                          <a:solidFill>
                            <a:schemeClr val="accent5">
                              <a:lumOff val="-29866"/>
                            </a:schemeClr>
                          </a:solidFill>
                        </a:rPr>
                        <a:t>沙盘介绍，角色定位</a:t>
                      </a:r>
                    </a:p>
                  </a:txBody>
                  <a:tcPr marL="50800" marR="50800" marT="50800" marB="50800" anchor="ctr" anchorCtr="0" horzOverflow="overflow">
                    <a:lnL w="12700">
                      <a:solidFill>
                        <a:schemeClr val="accent5">
                          <a:lumOff val="-29866"/>
                        </a:schemeClr>
                      </a:solidFill>
                      <a:miter lim="400000"/>
                    </a:lnL>
                    <a:lnR w="12700">
                      <a:solidFill>
                        <a:schemeClr val="accent5">
                          <a:lumOff val="-29866"/>
                        </a:schemeClr>
                      </a:solidFill>
                      <a:miter lim="400000"/>
                    </a:lnR>
                    <a:lnT w="12700">
                      <a:solidFill>
                        <a:schemeClr val="accent5">
                          <a:lumOff val="-29866"/>
                        </a:schemeClr>
                      </a:solidFill>
                      <a:miter lim="400000"/>
                    </a:lnT>
                    <a:lnB w="12700">
                      <a:solidFill>
                        <a:schemeClr val="accent5">
                          <a:lumOff val="-29866"/>
                        </a:schemeClr>
                      </a:solidFill>
                      <a:miter lim="400000"/>
                    </a:lnB>
                  </a:tcPr>
                </a:tc>
                <a:tc>
                  <a:txBody>
                    <a:bodyPr/>
                    <a:lstStyle/>
                    <a:p>
                      <a:pPr defTabSz="914400">
                        <a:defRPr sz="1800"/>
                      </a:pPr>
                      <a:r>
                        <a:rPr sz="1000">
                          <a:solidFill>
                            <a:schemeClr val="accent5">
                              <a:lumOff val="-29866"/>
                            </a:schemeClr>
                          </a:solidFill>
                        </a:rPr>
                        <a:t>讲授式</a:t>
                      </a:r>
                    </a:p>
                  </a:txBody>
                  <a:tcPr marL="50800" marR="50800" marT="50800" marB="50800" anchor="ctr" anchorCtr="0" horzOverflow="overflow">
                    <a:lnL w="12700">
                      <a:solidFill>
                        <a:schemeClr val="accent5">
                          <a:lumOff val="-29866"/>
                        </a:schemeClr>
                      </a:solidFill>
                      <a:miter lim="400000"/>
                    </a:lnL>
                    <a:lnR w="12700">
                      <a:solidFill>
                        <a:schemeClr val="accent5">
                          <a:lumOff val="-29866"/>
                        </a:schemeClr>
                      </a:solidFill>
                      <a:miter lim="400000"/>
                    </a:lnR>
                    <a:lnT w="12700">
                      <a:solidFill>
                        <a:schemeClr val="accent5">
                          <a:lumOff val="-29866"/>
                        </a:schemeClr>
                      </a:solidFill>
                      <a:miter lim="400000"/>
                    </a:lnT>
                    <a:lnB w="12700">
                      <a:solidFill>
                        <a:schemeClr val="accent5">
                          <a:lumOff val="-29866"/>
                        </a:schemeClr>
                      </a:solidFill>
                      <a:miter lim="400000"/>
                    </a:lnB>
                  </a:tcPr>
                </a:tc>
              </a:tr>
              <a:tr h="263588">
                <a:tc>
                  <a:txBody>
                    <a:bodyPr/>
                    <a:lstStyle/>
                    <a:p>
                      <a:pPr defTabSz="914400">
                        <a:tabLst>
                          <a:tab pos="914400" algn="l"/>
                        </a:tabLst>
                        <a:defRPr b="0" sz="1800"/>
                      </a:pPr>
                      <a:r>
                        <a:rPr sz="1000">
                          <a:solidFill>
                            <a:schemeClr val="accent5">
                              <a:lumOff val="-29866"/>
                            </a:schemeClr>
                          </a:solidFill>
                        </a:rPr>
                        <a:t>09:30-10:00</a:t>
                      </a:r>
                    </a:p>
                  </a:txBody>
                  <a:tcPr marL="50800" marR="50800" marT="50800" marB="50800" anchor="ctr" anchorCtr="0" horzOverflow="overflow">
                    <a:lnL w="12700">
                      <a:solidFill>
                        <a:schemeClr val="accent5">
                          <a:lumOff val="-29866"/>
                        </a:schemeClr>
                      </a:solidFill>
                      <a:miter lim="400000"/>
                    </a:lnL>
                    <a:lnR w="12700">
                      <a:solidFill>
                        <a:schemeClr val="accent5">
                          <a:lumOff val="-29866"/>
                        </a:schemeClr>
                      </a:solidFill>
                      <a:miter lim="400000"/>
                    </a:lnR>
                    <a:lnT w="12700">
                      <a:solidFill>
                        <a:schemeClr val="accent5">
                          <a:lumOff val="-29866"/>
                        </a:schemeClr>
                      </a:solidFill>
                      <a:miter lim="400000"/>
                    </a:lnT>
                    <a:lnB w="12700">
                      <a:solidFill>
                        <a:schemeClr val="accent5">
                          <a:lumOff val="-29866"/>
                        </a:schemeClr>
                      </a:solidFill>
                      <a:miter lim="400000"/>
                    </a:lnB>
                  </a:tcPr>
                </a:tc>
                <a:tc>
                  <a:txBody>
                    <a:bodyPr/>
                    <a:lstStyle/>
                    <a:p>
                      <a:pPr defTabSz="914400">
                        <a:defRPr sz="1800"/>
                      </a:pPr>
                      <a:r>
                        <a:rPr sz="1000">
                          <a:solidFill>
                            <a:schemeClr val="accent5">
                              <a:lumOff val="-29866"/>
                            </a:schemeClr>
                          </a:solidFill>
                        </a:rPr>
                        <a:t>沙盘背景介绍及规则讲解</a:t>
                      </a:r>
                    </a:p>
                  </a:txBody>
                  <a:tcPr marL="50800" marR="50800" marT="50800" marB="50800" anchor="ctr" anchorCtr="0" horzOverflow="overflow">
                    <a:lnL w="12700">
                      <a:solidFill>
                        <a:schemeClr val="accent5">
                          <a:lumOff val="-29866"/>
                        </a:schemeClr>
                      </a:solidFill>
                      <a:miter lim="400000"/>
                    </a:lnL>
                    <a:lnR w="12700">
                      <a:solidFill>
                        <a:schemeClr val="accent5">
                          <a:lumOff val="-29866"/>
                        </a:schemeClr>
                      </a:solidFill>
                      <a:miter lim="400000"/>
                    </a:lnR>
                    <a:lnT w="12700">
                      <a:solidFill>
                        <a:schemeClr val="accent5">
                          <a:lumOff val="-29866"/>
                        </a:schemeClr>
                      </a:solidFill>
                      <a:miter lim="400000"/>
                    </a:lnT>
                    <a:lnB w="12700">
                      <a:solidFill>
                        <a:schemeClr val="accent5">
                          <a:lumOff val="-29866"/>
                        </a:schemeClr>
                      </a:solidFill>
                      <a:miter lim="400000"/>
                    </a:lnB>
                  </a:tcPr>
                </a:tc>
                <a:tc>
                  <a:txBody>
                    <a:bodyPr/>
                    <a:lstStyle/>
                    <a:p>
                      <a:pPr defTabSz="914400">
                        <a:defRPr sz="1800"/>
                      </a:pPr>
                      <a:r>
                        <a:rPr sz="1000">
                          <a:solidFill>
                            <a:schemeClr val="accent5">
                              <a:lumOff val="-29866"/>
                            </a:schemeClr>
                          </a:solidFill>
                        </a:rPr>
                        <a:t>互动式</a:t>
                      </a:r>
                    </a:p>
                  </a:txBody>
                  <a:tcPr marL="50800" marR="50800" marT="50800" marB="50800" anchor="ctr" anchorCtr="0" horzOverflow="overflow">
                    <a:lnL w="12700">
                      <a:solidFill>
                        <a:schemeClr val="accent5">
                          <a:lumOff val="-29866"/>
                        </a:schemeClr>
                      </a:solidFill>
                      <a:miter lim="400000"/>
                    </a:lnL>
                    <a:lnR w="12700">
                      <a:solidFill>
                        <a:schemeClr val="accent5">
                          <a:lumOff val="-29866"/>
                        </a:schemeClr>
                      </a:solidFill>
                      <a:miter lim="400000"/>
                    </a:lnR>
                    <a:lnT w="12700">
                      <a:solidFill>
                        <a:schemeClr val="accent5">
                          <a:lumOff val="-29866"/>
                        </a:schemeClr>
                      </a:solidFill>
                      <a:miter lim="400000"/>
                    </a:lnT>
                    <a:lnB w="12700">
                      <a:solidFill>
                        <a:schemeClr val="accent5">
                          <a:lumOff val="-29866"/>
                        </a:schemeClr>
                      </a:solidFill>
                      <a:miter lim="400000"/>
                    </a:lnB>
                  </a:tcPr>
                </a:tc>
              </a:tr>
              <a:tr h="263588">
                <a:tc>
                  <a:txBody>
                    <a:bodyPr/>
                    <a:lstStyle/>
                    <a:p>
                      <a:pPr defTabSz="914400">
                        <a:tabLst>
                          <a:tab pos="914400" algn="l"/>
                        </a:tabLst>
                        <a:defRPr b="0" sz="1800"/>
                      </a:pPr>
                      <a:r>
                        <a:rPr sz="1000">
                          <a:solidFill>
                            <a:schemeClr val="accent5">
                              <a:lumOff val="-29866"/>
                            </a:schemeClr>
                          </a:solidFill>
                        </a:rPr>
                        <a:t>10:00-11:30</a:t>
                      </a:r>
                    </a:p>
                  </a:txBody>
                  <a:tcPr marL="50800" marR="50800" marT="50800" marB="50800" anchor="ctr" anchorCtr="0" horzOverflow="overflow">
                    <a:lnL w="12700">
                      <a:solidFill>
                        <a:schemeClr val="accent5">
                          <a:lumOff val="-29866"/>
                        </a:schemeClr>
                      </a:solidFill>
                      <a:miter lim="400000"/>
                    </a:lnL>
                    <a:lnR w="12700">
                      <a:solidFill>
                        <a:schemeClr val="accent5">
                          <a:lumOff val="-29866"/>
                        </a:schemeClr>
                      </a:solidFill>
                      <a:miter lim="400000"/>
                    </a:lnR>
                    <a:lnT w="12700">
                      <a:solidFill>
                        <a:schemeClr val="accent5">
                          <a:lumOff val="-29866"/>
                        </a:schemeClr>
                      </a:solidFill>
                      <a:miter lim="400000"/>
                    </a:lnT>
                    <a:lnB w="12700">
                      <a:solidFill>
                        <a:schemeClr val="accent5">
                          <a:lumOff val="-29866"/>
                        </a:schemeClr>
                      </a:solidFill>
                      <a:miter lim="400000"/>
                    </a:lnB>
                  </a:tcPr>
                </a:tc>
                <a:tc>
                  <a:txBody>
                    <a:bodyPr/>
                    <a:lstStyle/>
                    <a:p>
                      <a:pPr defTabSz="914400">
                        <a:defRPr sz="1800"/>
                      </a:pPr>
                      <a:r>
                        <a:rPr sz="1000">
                          <a:solidFill>
                            <a:schemeClr val="accent5">
                              <a:lumOff val="-29866"/>
                            </a:schemeClr>
                          </a:solidFill>
                        </a:rPr>
                        <a:t>第一轮～第三轮沙盘推演</a:t>
                      </a:r>
                    </a:p>
                  </a:txBody>
                  <a:tcPr marL="50800" marR="50800" marT="50800" marB="50800" anchor="ctr" anchorCtr="0" horzOverflow="overflow">
                    <a:lnL w="12700">
                      <a:solidFill>
                        <a:schemeClr val="accent5">
                          <a:lumOff val="-29866"/>
                        </a:schemeClr>
                      </a:solidFill>
                      <a:miter lim="400000"/>
                    </a:lnL>
                    <a:lnR w="12700">
                      <a:solidFill>
                        <a:schemeClr val="accent5">
                          <a:lumOff val="-29866"/>
                        </a:schemeClr>
                      </a:solidFill>
                      <a:miter lim="400000"/>
                    </a:lnR>
                    <a:lnT w="12700">
                      <a:solidFill>
                        <a:schemeClr val="accent5">
                          <a:lumOff val="-29866"/>
                        </a:schemeClr>
                      </a:solidFill>
                      <a:miter lim="400000"/>
                    </a:lnT>
                    <a:lnB w="12700">
                      <a:solidFill>
                        <a:schemeClr val="accent5">
                          <a:lumOff val="-29866"/>
                        </a:schemeClr>
                      </a:solidFill>
                      <a:miter lim="400000"/>
                    </a:lnB>
                  </a:tcPr>
                </a:tc>
                <a:tc>
                  <a:txBody>
                    <a:bodyPr/>
                    <a:lstStyle/>
                    <a:p>
                      <a:pPr defTabSz="914400">
                        <a:defRPr sz="1800"/>
                      </a:pPr>
                      <a:r>
                        <a:rPr sz="1000">
                          <a:solidFill>
                            <a:schemeClr val="accent5">
                              <a:lumOff val="-29866"/>
                            </a:schemeClr>
                          </a:solidFill>
                        </a:rPr>
                        <a:t>沙盘推演</a:t>
                      </a:r>
                    </a:p>
                  </a:txBody>
                  <a:tcPr marL="50800" marR="50800" marT="50800" marB="50800" anchor="ctr" anchorCtr="0" horzOverflow="overflow">
                    <a:lnL w="12700">
                      <a:solidFill>
                        <a:schemeClr val="accent5">
                          <a:lumOff val="-29866"/>
                        </a:schemeClr>
                      </a:solidFill>
                      <a:miter lim="400000"/>
                    </a:lnL>
                    <a:lnR w="12700">
                      <a:solidFill>
                        <a:schemeClr val="accent5">
                          <a:lumOff val="-29866"/>
                        </a:schemeClr>
                      </a:solidFill>
                      <a:miter lim="400000"/>
                    </a:lnR>
                    <a:lnT w="12700">
                      <a:solidFill>
                        <a:schemeClr val="accent5">
                          <a:lumOff val="-29866"/>
                        </a:schemeClr>
                      </a:solidFill>
                      <a:miter lim="400000"/>
                    </a:lnT>
                    <a:lnB w="12700">
                      <a:solidFill>
                        <a:schemeClr val="accent5">
                          <a:lumOff val="-29866"/>
                        </a:schemeClr>
                      </a:solidFill>
                      <a:miter lim="400000"/>
                    </a:lnB>
                  </a:tcPr>
                </a:tc>
              </a:tr>
              <a:tr h="263588">
                <a:tc>
                  <a:txBody>
                    <a:bodyPr/>
                    <a:lstStyle/>
                    <a:p>
                      <a:pPr defTabSz="914400">
                        <a:tabLst>
                          <a:tab pos="914400" algn="l"/>
                        </a:tabLst>
                        <a:defRPr b="0" sz="1800"/>
                      </a:pPr>
                      <a:r>
                        <a:rPr sz="1000">
                          <a:solidFill>
                            <a:schemeClr val="accent5">
                              <a:lumOff val="-29866"/>
                            </a:schemeClr>
                          </a:solidFill>
                        </a:rPr>
                        <a:t>11:30-12:00</a:t>
                      </a:r>
                    </a:p>
                  </a:txBody>
                  <a:tcPr marL="50800" marR="50800" marT="50800" marB="50800" anchor="ctr" anchorCtr="0" horzOverflow="overflow">
                    <a:lnL w="12700">
                      <a:solidFill>
                        <a:schemeClr val="accent5">
                          <a:lumOff val="-29866"/>
                        </a:schemeClr>
                      </a:solidFill>
                      <a:miter lim="400000"/>
                    </a:lnL>
                    <a:lnR w="12700">
                      <a:solidFill>
                        <a:schemeClr val="accent5">
                          <a:lumOff val="-29866"/>
                        </a:schemeClr>
                      </a:solidFill>
                      <a:miter lim="400000"/>
                    </a:lnR>
                    <a:lnT w="12700">
                      <a:solidFill>
                        <a:schemeClr val="accent5">
                          <a:lumOff val="-29866"/>
                        </a:schemeClr>
                      </a:solidFill>
                      <a:miter lim="400000"/>
                    </a:lnT>
                    <a:lnB w="12700">
                      <a:solidFill>
                        <a:schemeClr val="accent5">
                          <a:lumOff val="-29866"/>
                        </a:schemeClr>
                      </a:solidFill>
                      <a:miter lim="400000"/>
                    </a:lnB>
                  </a:tcPr>
                </a:tc>
                <a:tc>
                  <a:txBody>
                    <a:bodyPr/>
                    <a:lstStyle/>
                    <a:p>
                      <a:pPr defTabSz="914400">
                        <a:defRPr sz="1800"/>
                      </a:pPr>
                      <a:r>
                        <a:rPr sz="1000">
                          <a:solidFill>
                            <a:schemeClr val="accent5">
                              <a:lumOff val="-29866"/>
                            </a:schemeClr>
                          </a:solidFill>
                        </a:rPr>
                        <a:t>阶段复盘</a:t>
                      </a:r>
                    </a:p>
                  </a:txBody>
                  <a:tcPr marL="50800" marR="50800" marT="50800" marB="50800" anchor="ctr" anchorCtr="0" horzOverflow="overflow">
                    <a:lnL w="12700">
                      <a:solidFill>
                        <a:schemeClr val="accent5">
                          <a:lumOff val="-29866"/>
                        </a:schemeClr>
                      </a:solidFill>
                      <a:miter lim="400000"/>
                    </a:lnL>
                    <a:lnR w="12700">
                      <a:solidFill>
                        <a:schemeClr val="accent5">
                          <a:lumOff val="-29866"/>
                        </a:schemeClr>
                      </a:solidFill>
                      <a:miter lim="400000"/>
                    </a:lnR>
                    <a:lnT w="12700">
                      <a:solidFill>
                        <a:schemeClr val="accent5">
                          <a:lumOff val="-29866"/>
                        </a:schemeClr>
                      </a:solidFill>
                      <a:miter lim="400000"/>
                    </a:lnT>
                    <a:lnB w="12700">
                      <a:solidFill>
                        <a:schemeClr val="accent5">
                          <a:lumOff val="-29866"/>
                        </a:schemeClr>
                      </a:solidFill>
                      <a:miter lim="400000"/>
                    </a:lnB>
                  </a:tcPr>
                </a:tc>
                <a:tc>
                  <a:txBody>
                    <a:bodyPr/>
                    <a:lstStyle/>
                    <a:p>
                      <a:pPr defTabSz="914400">
                        <a:defRPr sz="1800"/>
                      </a:pPr>
                      <a:r>
                        <a:rPr sz="1000">
                          <a:solidFill>
                            <a:schemeClr val="accent5">
                              <a:lumOff val="-29866"/>
                            </a:schemeClr>
                          </a:solidFill>
                        </a:rPr>
                        <a:t>讲授式</a:t>
                      </a:r>
                    </a:p>
                  </a:txBody>
                  <a:tcPr marL="50800" marR="50800" marT="50800" marB="50800" anchor="ctr" anchorCtr="0" horzOverflow="overflow">
                    <a:lnL w="12700">
                      <a:solidFill>
                        <a:schemeClr val="accent5">
                          <a:lumOff val="-29866"/>
                        </a:schemeClr>
                      </a:solidFill>
                      <a:miter lim="400000"/>
                    </a:lnL>
                    <a:lnR w="12700">
                      <a:solidFill>
                        <a:schemeClr val="accent5">
                          <a:lumOff val="-29866"/>
                        </a:schemeClr>
                      </a:solidFill>
                      <a:miter lim="400000"/>
                    </a:lnR>
                    <a:lnT w="12700">
                      <a:solidFill>
                        <a:schemeClr val="accent5">
                          <a:lumOff val="-29866"/>
                        </a:schemeClr>
                      </a:solidFill>
                      <a:miter lim="400000"/>
                    </a:lnT>
                    <a:lnB w="12700">
                      <a:solidFill>
                        <a:schemeClr val="accent5">
                          <a:lumOff val="-29866"/>
                        </a:schemeClr>
                      </a:solidFill>
                      <a:miter lim="400000"/>
                    </a:lnB>
                  </a:tcPr>
                </a:tc>
              </a:tr>
              <a:tr h="263588">
                <a:tc>
                  <a:txBody>
                    <a:bodyPr/>
                    <a:lstStyle/>
                    <a:p>
                      <a:pPr defTabSz="914400">
                        <a:tabLst>
                          <a:tab pos="914400" algn="l"/>
                        </a:tabLst>
                        <a:defRPr b="0" sz="1800"/>
                      </a:pPr>
                      <a:r>
                        <a:rPr sz="1000">
                          <a:solidFill>
                            <a:schemeClr val="accent5">
                              <a:lumOff val="-29866"/>
                            </a:schemeClr>
                          </a:solidFill>
                        </a:rPr>
                        <a:t>14:00-15:30</a:t>
                      </a:r>
                    </a:p>
                  </a:txBody>
                  <a:tcPr marL="50800" marR="50800" marT="50800" marB="50800" anchor="ctr" anchorCtr="0" horzOverflow="overflow">
                    <a:lnL w="12700">
                      <a:solidFill>
                        <a:schemeClr val="accent5">
                          <a:lumOff val="-29866"/>
                        </a:schemeClr>
                      </a:solidFill>
                      <a:miter lim="400000"/>
                    </a:lnL>
                    <a:lnR w="12700">
                      <a:solidFill>
                        <a:schemeClr val="accent5">
                          <a:lumOff val="-29866"/>
                        </a:schemeClr>
                      </a:solidFill>
                      <a:miter lim="400000"/>
                    </a:lnR>
                    <a:lnT w="12700">
                      <a:solidFill>
                        <a:schemeClr val="accent5">
                          <a:lumOff val="-29866"/>
                        </a:schemeClr>
                      </a:solidFill>
                      <a:miter lim="400000"/>
                    </a:lnT>
                    <a:lnB w="12700">
                      <a:solidFill>
                        <a:schemeClr val="accent5">
                          <a:lumOff val="-29866"/>
                        </a:schemeClr>
                      </a:solidFill>
                      <a:miter lim="400000"/>
                    </a:lnB>
                  </a:tcPr>
                </a:tc>
                <a:tc>
                  <a:txBody>
                    <a:bodyPr/>
                    <a:lstStyle/>
                    <a:p>
                      <a:pPr defTabSz="914400">
                        <a:defRPr sz="1800"/>
                      </a:pPr>
                      <a:r>
                        <a:rPr sz="1000">
                          <a:solidFill>
                            <a:schemeClr val="accent5">
                              <a:lumOff val="-29866"/>
                            </a:schemeClr>
                          </a:solidFill>
                        </a:rPr>
                        <a:t>第三轮～第十轮沙盘推演</a:t>
                      </a:r>
                    </a:p>
                  </a:txBody>
                  <a:tcPr marL="50800" marR="50800" marT="50800" marB="50800" anchor="ctr" anchorCtr="0" horzOverflow="overflow">
                    <a:lnL w="12700">
                      <a:solidFill>
                        <a:schemeClr val="accent5">
                          <a:lumOff val="-29866"/>
                        </a:schemeClr>
                      </a:solidFill>
                      <a:miter lim="400000"/>
                    </a:lnL>
                    <a:lnR w="12700">
                      <a:solidFill>
                        <a:schemeClr val="accent5">
                          <a:lumOff val="-29866"/>
                        </a:schemeClr>
                      </a:solidFill>
                      <a:miter lim="400000"/>
                    </a:lnR>
                    <a:lnT w="12700">
                      <a:solidFill>
                        <a:schemeClr val="accent5">
                          <a:lumOff val="-29866"/>
                        </a:schemeClr>
                      </a:solidFill>
                      <a:miter lim="400000"/>
                    </a:lnT>
                    <a:lnB w="12700">
                      <a:solidFill>
                        <a:schemeClr val="accent5">
                          <a:lumOff val="-29866"/>
                        </a:schemeClr>
                      </a:solidFill>
                      <a:miter lim="400000"/>
                    </a:lnB>
                  </a:tcPr>
                </a:tc>
                <a:tc>
                  <a:txBody>
                    <a:bodyPr/>
                    <a:lstStyle/>
                    <a:p>
                      <a:pPr defTabSz="914400">
                        <a:defRPr sz="1800"/>
                      </a:pPr>
                      <a:r>
                        <a:rPr sz="1000">
                          <a:solidFill>
                            <a:schemeClr val="accent5">
                              <a:lumOff val="-29866"/>
                            </a:schemeClr>
                          </a:solidFill>
                        </a:rPr>
                        <a:t>沙盘推演</a:t>
                      </a:r>
                    </a:p>
                  </a:txBody>
                  <a:tcPr marL="50800" marR="50800" marT="50800" marB="50800" anchor="ctr" anchorCtr="0" horzOverflow="overflow">
                    <a:lnL w="12700">
                      <a:solidFill>
                        <a:schemeClr val="accent5">
                          <a:lumOff val="-29866"/>
                        </a:schemeClr>
                      </a:solidFill>
                      <a:miter lim="400000"/>
                    </a:lnL>
                    <a:lnR w="12700">
                      <a:solidFill>
                        <a:schemeClr val="accent5">
                          <a:lumOff val="-29866"/>
                        </a:schemeClr>
                      </a:solidFill>
                      <a:miter lim="400000"/>
                    </a:lnR>
                    <a:lnT w="12700">
                      <a:solidFill>
                        <a:schemeClr val="accent5">
                          <a:lumOff val="-29866"/>
                        </a:schemeClr>
                      </a:solidFill>
                      <a:miter lim="400000"/>
                    </a:lnT>
                    <a:lnB w="12700">
                      <a:solidFill>
                        <a:schemeClr val="accent5">
                          <a:lumOff val="-29866"/>
                        </a:schemeClr>
                      </a:solidFill>
                      <a:miter lim="400000"/>
                    </a:lnB>
                  </a:tcPr>
                </a:tc>
              </a:tr>
              <a:tr h="263588">
                <a:tc>
                  <a:txBody>
                    <a:bodyPr/>
                    <a:lstStyle/>
                    <a:p>
                      <a:pPr defTabSz="914400">
                        <a:tabLst>
                          <a:tab pos="914400" algn="l"/>
                        </a:tabLst>
                        <a:defRPr b="0" sz="1800"/>
                      </a:pPr>
                      <a:r>
                        <a:rPr sz="1000">
                          <a:solidFill>
                            <a:schemeClr val="accent5">
                              <a:lumOff val="-29866"/>
                            </a:schemeClr>
                          </a:solidFill>
                        </a:rPr>
                        <a:t>15:30-16:00</a:t>
                      </a:r>
                    </a:p>
                  </a:txBody>
                  <a:tcPr marL="50800" marR="50800" marT="50800" marB="50800" anchor="ctr" anchorCtr="0" horzOverflow="overflow">
                    <a:lnL w="12700">
                      <a:solidFill>
                        <a:schemeClr val="accent5">
                          <a:lumOff val="-29866"/>
                        </a:schemeClr>
                      </a:solidFill>
                      <a:miter lim="400000"/>
                    </a:lnL>
                    <a:lnR w="12700">
                      <a:solidFill>
                        <a:schemeClr val="accent5">
                          <a:lumOff val="-29866"/>
                        </a:schemeClr>
                      </a:solidFill>
                      <a:miter lim="400000"/>
                    </a:lnR>
                    <a:lnT w="12700">
                      <a:solidFill>
                        <a:schemeClr val="accent5">
                          <a:lumOff val="-29866"/>
                        </a:schemeClr>
                      </a:solidFill>
                      <a:miter lim="400000"/>
                    </a:lnT>
                    <a:lnB w="12700">
                      <a:solidFill>
                        <a:schemeClr val="accent5">
                          <a:lumOff val="-29866"/>
                        </a:schemeClr>
                      </a:solidFill>
                      <a:miter lim="400000"/>
                    </a:lnB>
                  </a:tcPr>
                </a:tc>
                <a:tc>
                  <a:txBody>
                    <a:bodyPr/>
                    <a:lstStyle/>
                    <a:p>
                      <a:pPr defTabSz="914400">
                        <a:defRPr sz="1800"/>
                      </a:pPr>
                      <a:r>
                        <a:rPr sz="1000">
                          <a:solidFill>
                            <a:schemeClr val="accent5">
                              <a:lumOff val="-29866"/>
                            </a:schemeClr>
                          </a:solidFill>
                        </a:rPr>
                        <a:t>统计各小组成绩，阶段复盘</a:t>
                      </a:r>
                    </a:p>
                  </a:txBody>
                  <a:tcPr marL="50800" marR="50800" marT="50800" marB="50800" anchor="ctr" anchorCtr="0" horzOverflow="overflow">
                    <a:lnL w="12700">
                      <a:solidFill>
                        <a:schemeClr val="accent5">
                          <a:lumOff val="-29866"/>
                        </a:schemeClr>
                      </a:solidFill>
                      <a:miter lim="400000"/>
                    </a:lnL>
                    <a:lnR w="12700">
                      <a:solidFill>
                        <a:schemeClr val="accent5">
                          <a:lumOff val="-29866"/>
                        </a:schemeClr>
                      </a:solidFill>
                      <a:miter lim="400000"/>
                    </a:lnR>
                    <a:lnT w="12700">
                      <a:solidFill>
                        <a:schemeClr val="accent5">
                          <a:lumOff val="-29866"/>
                        </a:schemeClr>
                      </a:solidFill>
                      <a:miter lim="400000"/>
                    </a:lnT>
                    <a:lnB w="12700">
                      <a:solidFill>
                        <a:schemeClr val="accent5">
                          <a:lumOff val="-29866"/>
                        </a:schemeClr>
                      </a:solidFill>
                      <a:miter lim="400000"/>
                    </a:lnB>
                  </a:tcPr>
                </a:tc>
                <a:tc>
                  <a:txBody>
                    <a:bodyPr/>
                    <a:lstStyle/>
                    <a:p>
                      <a:pPr defTabSz="914400">
                        <a:defRPr sz="1800"/>
                      </a:pPr>
                      <a:r>
                        <a:rPr sz="1000">
                          <a:solidFill>
                            <a:schemeClr val="accent5">
                              <a:lumOff val="-29866"/>
                            </a:schemeClr>
                          </a:solidFill>
                        </a:rPr>
                        <a:t>互动式</a:t>
                      </a:r>
                    </a:p>
                  </a:txBody>
                  <a:tcPr marL="50800" marR="50800" marT="50800" marB="50800" anchor="ctr" anchorCtr="0" horzOverflow="overflow">
                    <a:lnL w="12700">
                      <a:solidFill>
                        <a:schemeClr val="accent5">
                          <a:lumOff val="-29866"/>
                        </a:schemeClr>
                      </a:solidFill>
                      <a:miter lim="400000"/>
                    </a:lnL>
                    <a:lnR w="12700">
                      <a:solidFill>
                        <a:schemeClr val="accent5">
                          <a:lumOff val="-29866"/>
                        </a:schemeClr>
                      </a:solidFill>
                      <a:miter lim="400000"/>
                    </a:lnR>
                    <a:lnT w="12700">
                      <a:solidFill>
                        <a:schemeClr val="accent5">
                          <a:lumOff val="-29866"/>
                        </a:schemeClr>
                      </a:solidFill>
                      <a:miter lim="400000"/>
                    </a:lnT>
                    <a:lnB w="12700">
                      <a:solidFill>
                        <a:schemeClr val="accent5">
                          <a:lumOff val="-29866"/>
                        </a:schemeClr>
                      </a:solidFill>
                      <a:miter lim="400000"/>
                    </a:lnB>
                  </a:tcPr>
                </a:tc>
              </a:tr>
              <a:tr h="263588">
                <a:tc>
                  <a:txBody>
                    <a:bodyPr/>
                    <a:lstStyle/>
                    <a:p>
                      <a:pPr defTabSz="914400">
                        <a:tabLst>
                          <a:tab pos="914400" algn="l"/>
                        </a:tabLst>
                        <a:defRPr b="0" sz="1800"/>
                      </a:pPr>
                      <a:r>
                        <a:rPr sz="1000">
                          <a:solidFill>
                            <a:schemeClr val="accent5">
                              <a:lumOff val="-29866"/>
                            </a:schemeClr>
                          </a:solidFill>
                        </a:rPr>
                        <a:t>16:00-16:30</a:t>
                      </a:r>
                    </a:p>
                  </a:txBody>
                  <a:tcPr marL="50800" marR="50800" marT="50800" marB="50800" anchor="ctr" anchorCtr="0" horzOverflow="overflow">
                    <a:lnL w="12700">
                      <a:solidFill>
                        <a:schemeClr val="accent5">
                          <a:lumOff val="-29866"/>
                        </a:schemeClr>
                      </a:solidFill>
                      <a:miter lim="400000"/>
                    </a:lnL>
                    <a:lnR w="12700">
                      <a:solidFill>
                        <a:schemeClr val="accent5">
                          <a:lumOff val="-29866"/>
                        </a:schemeClr>
                      </a:solidFill>
                      <a:miter lim="400000"/>
                    </a:lnR>
                    <a:lnT w="12700">
                      <a:solidFill>
                        <a:schemeClr val="accent5">
                          <a:lumOff val="-29866"/>
                        </a:schemeClr>
                      </a:solidFill>
                      <a:miter lim="400000"/>
                    </a:lnT>
                    <a:lnB w="12700">
                      <a:solidFill>
                        <a:schemeClr val="accent5">
                          <a:lumOff val="-29866"/>
                        </a:schemeClr>
                      </a:solidFill>
                      <a:miter lim="400000"/>
                    </a:lnB>
                  </a:tcPr>
                </a:tc>
                <a:tc>
                  <a:txBody>
                    <a:bodyPr/>
                    <a:lstStyle/>
                    <a:p>
                      <a:pPr defTabSz="914400">
                        <a:defRPr sz="1800"/>
                      </a:pPr>
                      <a:r>
                        <a:rPr sz="1000">
                          <a:solidFill>
                            <a:schemeClr val="accent5">
                              <a:lumOff val="-29866"/>
                            </a:schemeClr>
                          </a:solidFill>
                        </a:rPr>
                        <a:t>小组讨论分享</a:t>
                      </a:r>
                    </a:p>
                  </a:txBody>
                  <a:tcPr marL="50800" marR="50800" marT="50800" marB="50800" anchor="ctr" anchorCtr="0" horzOverflow="overflow">
                    <a:lnL w="12700">
                      <a:solidFill>
                        <a:schemeClr val="accent5">
                          <a:lumOff val="-29866"/>
                        </a:schemeClr>
                      </a:solidFill>
                      <a:miter lim="400000"/>
                    </a:lnL>
                    <a:lnR w="12700">
                      <a:solidFill>
                        <a:schemeClr val="accent5">
                          <a:lumOff val="-29866"/>
                        </a:schemeClr>
                      </a:solidFill>
                      <a:miter lim="400000"/>
                    </a:lnR>
                    <a:lnT w="12700">
                      <a:solidFill>
                        <a:schemeClr val="accent5">
                          <a:lumOff val="-29866"/>
                        </a:schemeClr>
                      </a:solidFill>
                      <a:miter lim="400000"/>
                    </a:lnT>
                    <a:lnB w="12700">
                      <a:solidFill>
                        <a:schemeClr val="accent5">
                          <a:lumOff val="-29866"/>
                        </a:schemeClr>
                      </a:solidFill>
                      <a:miter lim="400000"/>
                    </a:lnB>
                  </a:tcPr>
                </a:tc>
                <a:tc>
                  <a:txBody>
                    <a:bodyPr/>
                    <a:lstStyle/>
                    <a:p>
                      <a:pPr defTabSz="914400">
                        <a:defRPr sz="1800"/>
                      </a:pPr>
                      <a:r>
                        <a:rPr sz="1000">
                          <a:solidFill>
                            <a:schemeClr val="accent5">
                              <a:lumOff val="-29866"/>
                            </a:schemeClr>
                          </a:solidFill>
                        </a:rPr>
                        <a:t>分组研讨</a:t>
                      </a:r>
                    </a:p>
                  </a:txBody>
                  <a:tcPr marL="50800" marR="50800" marT="50800" marB="50800" anchor="ctr" anchorCtr="0" horzOverflow="overflow">
                    <a:lnL w="12700">
                      <a:solidFill>
                        <a:schemeClr val="accent5">
                          <a:lumOff val="-29866"/>
                        </a:schemeClr>
                      </a:solidFill>
                      <a:miter lim="400000"/>
                    </a:lnL>
                    <a:lnR w="12700">
                      <a:solidFill>
                        <a:schemeClr val="accent5">
                          <a:lumOff val="-29866"/>
                        </a:schemeClr>
                      </a:solidFill>
                      <a:miter lim="400000"/>
                    </a:lnR>
                    <a:lnT w="12700">
                      <a:solidFill>
                        <a:schemeClr val="accent5">
                          <a:lumOff val="-29866"/>
                        </a:schemeClr>
                      </a:solidFill>
                      <a:miter lim="400000"/>
                    </a:lnT>
                    <a:lnB w="12700">
                      <a:solidFill>
                        <a:schemeClr val="accent5">
                          <a:lumOff val="-29866"/>
                        </a:schemeClr>
                      </a:solidFill>
                      <a:miter lim="400000"/>
                    </a:lnB>
                  </a:tcPr>
                </a:tc>
              </a:tr>
              <a:tr h="263588">
                <a:tc>
                  <a:txBody>
                    <a:bodyPr/>
                    <a:lstStyle/>
                    <a:p>
                      <a:pPr defTabSz="914400">
                        <a:tabLst>
                          <a:tab pos="914400" algn="l"/>
                        </a:tabLst>
                        <a:defRPr b="0" sz="1800"/>
                      </a:pPr>
                      <a:r>
                        <a:rPr sz="1000">
                          <a:solidFill>
                            <a:schemeClr val="accent5">
                              <a:lumOff val="-29866"/>
                            </a:schemeClr>
                          </a:solidFill>
                        </a:rPr>
                        <a:t>16:30-17:00</a:t>
                      </a:r>
                    </a:p>
                  </a:txBody>
                  <a:tcPr marL="50800" marR="50800" marT="50800" marB="50800" anchor="ctr" anchorCtr="0" horzOverflow="overflow">
                    <a:lnL w="12700">
                      <a:solidFill>
                        <a:schemeClr val="accent5">
                          <a:lumOff val="-29866"/>
                        </a:schemeClr>
                      </a:solidFill>
                      <a:miter lim="400000"/>
                    </a:lnL>
                    <a:lnR w="12700">
                      <a:solidFill>
                        <a:schemeClr val="accent5">
                          <a:lumOff val="-29866"/>
                        </a:schemeClr>
                      </a:solidFill>
                      <a:miter lim="400000"/>
                    </a:lnR>
                    <a:lnT w="12700">
                      <a:solidFill>
                        <a:schemeClr val="accent5">
                          <a:lumOff val="-29866"/>
                        </a:schemeClr>
                      </a:solidFill>
                      <a:miter lim="400000"/>
                    </a:lnT>
                    <a:lnB w="12700">
                      <a:solidFill>
                        <a:schemeClr val="accent5">
                          <a:lumOff val="-29866"/>
                        </a:schemeClr>
                      </a:solidFill>
                      <a:miter lim="400000"/>
                    </a:lnB>
                  </a:tcPr>
                </a:tc>
                <a:tc>
                  <a:txBody>
                    <a:bodyPr/>
                    <a:lstStyle/>
                    <a:p>
                      <a:pPr defTabSz="914400">
                        <a:defRPr sz="1800"/>
                      </a:pPr>
                      <a:r>
                        <a:rPr sz="1000">
                          <a:solidFill>
                            <a:schemeClr val="accent5">
                              <a:lumOff val="-29866"/>
                            </a:schemeClr>
                          </a:solidFill>
                        </a:rPr>
                        <a:t>复盘总结</a:t>
                      </a:r>
                    </a:p>
                  </a:txBody>
                  <a:tcPr marL="50800" marR="50800" marT="50800" marB="50800" anchor="ctr" anchorCtr="0" horzOverflow="overflow">
                    <a:lnL w="12700">
                      <a:solidFill>
                        <a:schemeClr val="accent5">
                          <a:lumOff val="-29866"/>
                        </a:schemeClr>
                      </a:solidFill>
                      <a:miter lim="400000"/>
                    </a:lnL>
                    <a:lnR w="12700">
                      <a:solidFill>
                        <a:schemeClr val="accent5">
                          <a:lumOff val="-29866"/>
                        </a:schemeClr>
                      </a:solidFill>
                      <a:miter lim="400000"/>
                    </a:lnR>
                    <a:lnT w="12700">
                      <a:solidFill>
                        <a:schemeClr val="accent5">
                          <a:lumOff val="-29866"/>
                        </a:schemeClr>
                      </a:solidFill>
                      <a:miter lim="400000"/>
                    </a:lnT>
                    <a:lnB w="12700">
                      <a:solidFill>
                        <a:schemeClr val="accent5">
                          <a:lumOff val="-29866"/>
                        </a:schemeClr>
                      </a:solidFill>
                      <a:miter lim="400000"/>
                    </a:lnB>
                  </a:tcPr>
                </a:tc>
                <a:tc>
                  <a:txBody>
                    <a:bodyPr/>
                    <a:lstStyle/>
                    <a:p>
                      <a:pPr defTabSz="914400">
                        <a:defRPr sz="1800"/>
                      </a:pPr>
                      <a:r>
                        <a:rPr sz="1000">
                          <a:solidFill>
                            <a:schemeClr val="accent5">
                              <a:lumOff val="-29866"/>
                            </a:schemeClr>
                          </a:solidFill>
                        </a:rPr>
                        <a:t>讲授式</a:t>
                      </a:r>
                    </a:p>
                  </a:txBody>
                  <a:tcPr marL="50800" marR="50800" marT="50800" marB="50800" anchor="ctr" anchorCtr="0" horzOverflow="overflow">
                    <a:lnL w="12700">
                      <a:solidFill>
                        <a:schemeClr val="accent5">
                          <a:lumOff val="-29866"/>
                        </a:schemeClr>
                      </a:solidFill>
                      <a:miter lim="400000"/>
                    </a:lnL>
                    <a:lnR w="12700">
                      <a:solidFill>
                        <a:schemeClr val="accent5">
                          <a:lumOff val="-29866"/>
                        </a:schemeClr>
                      </a:solidFill>
                      <a:miter lim="400000"/>
                    </a:lnR>
                    <a:lnT w="12700">
                      <a:solidFill>
                        <a:schemeClr val="accent5">
                          <a:lumOff val="-29866"/>
                        </a:schemeClr>
                      </a:solidFill>
                      <a:miter lim="400000"/>
                    </a:lnT>
                    <a:lnB w="12700">
                      <a:solidFill>
                        <a:schemeClr val="accent5">
                          <a:lumOff val="-29866"/>
                        </a:schemeClr>
                      </a:solidFill>
                      <a:miter lim="400000"/>
                    </a:lnB>
                  </a:tcPr>
                </a:tc>
              </a:tr>
            </a:tbl>
          </a:graphicData>
        </a:graphic>
      </p:graphicFrame>
      <p:sp>
        <p:nvSpPr>
          <p:cNvPr id="296" name="课程目标"/>
          <p:cNvSpPr/>
          <p:nvPr/>
        </p:nvSpPr>
        <p:spPr>
          <a:xfrm>
            <a:off x="5536800" y="4165144"/>
            <a:ext cx="933643" cy="288001"/>
          </a:xfrm>
          <a:prstGeom prst="roundRect">
            <a:avLst>
              <a:gd name="adj" fmla="val 20638"/>
            </a:avLst>
          </a:prstGeom>
          <a:ln w="12700">
            <a:solidFill>
              <a:schemeClr val="accent5">
                <a:lumOff val="-29866"/>
              </a:schemeClr>
            </a:solidFill>
            <a:miter lim="400000"/>
          </a:ln>
          <a:extLst>
            <a:ext uri="{C572A759-6A51-4108-AA02-DFA0A04FC94B}">
              <ma14:wrappingTextBoxFlag xmlns:ma14="http://schemas.microsoft.com/office/mac/drawingml/2011/main" val="1"/>
            </a:ext>
          </a:extLst>
        </p:spPr>
        <p:txBody>
          <a:bodyPr lIns="22150" tIns="22150" rIns="22150" bIns="22150" anchor="ctr"/>
          <a:lstStyle>
            <a:lvl1pPr defTabSz="454025">
              <a:defRPr sz="1000">
                <a:solidFill>
                  <a:schemeClr val="accent5">
                    <a:lumOff val="-29866"/>
                  </a:schemeClr>
                </a:solidFill>
                <a:latin typeface="Helvetica Neue Medium"/>
                <a:ea typeface="Helvetica Neue Medium"/>
                <a:cs typeface="Helvetica Neue Medium"/>
                <a:sym typeface="Helvetica Neue Medium"/>
              </a:defRPr>
            </a:lvl1pPr>
          </a:lstStyle>
          <a:p>
            <a:pPr/>
            <a:r>
              <a:t>课程目标</a:t>
            </a:r>
          </a:p>
        </p:txBody>
      </p:sp>
      <p:sp>
        <p:nvSpPr>
          <p:cNvPr id="297" name="领悟…"/>
          <p:cNvSpPr/>
          <p:nvPr/>
        </p:nvSpPr>
        <p:spPr>
          <a:xfrm>
            <a:off x="6311151" y="4582918"/>
            <a:ext cx="1209839" cy="1397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5400"/>
                </a:lnTo>
                <a:lnTo>
                  <a:pt x="21600" y="16200"/>
                </a:lnTo>
                <a:lnTo>
                  <a:pt x="10800" y="21600"/>
                </a:lnTo>
                <a:lnTo>
                  <a:pt x="0" y="16200"/>
                </a:lnTo>
                <a:lnTo>
                  <a:pt x="0" y="5400"/>
                </a:lnTo>
                <a:close/>
              </a:path>
            </a:pathLst>
          </a:custGeom>
          <a:solidFill>
            <a:schemeClr val="accent5">
              <a:lumOff val="-29866"/>
            </a:schemeClr>
          </a:solidFill>
          <a:ln w="3175">
            <a:miter lim="400000"/>
          </a:ln>
          <a:extLst>
            <a:ext uri="{C572A759-6A51-4108-AA02-DFA0A04FC94B}">
              <ma14:wrappingTextBoxFlag xmlns:ma14="http://schemas.microsoft.com/office/mac/drawingml/2011/main" val="1"/>
            </a:ext>
          </a:extLst>
        </p:spPr>
        <p:txBody>
          <a:bodyPr lIns="22150" tIns="22150" rIns="22150" bIns="22150" anchor="ctr"/>
          <a:lstStyle/>
          <a:p>
            <a:pPr defTabSz="454025">
              <a:defRPr sz="1200">
                <a:solidFill>
                  <a:srgbClr val="FFFFFF"/>
                </a:solidFill>
                <a:latin typeface="Helvetica Neue Medium"/>
                <a:ea typeface="Helvetica Neue Medium"/>
                <a:cs typeface="Helvetica Neue Medium"/>
                <a:sym typeface="Helvetica Neue Medium"/>
              </a:defRPr>
            </a:pPr>
            <a:r>
              <a:t>领悟</a:t>
            </a:r>
          </a:p>
          <a:p>
            <a:pPr defTabSz="454025">
              <a:defRPr sz="800">
                <a:solidFill>
                  <a:srgbClr val="FFFFFF"/>
                </a:solidFill>
                <a:latin typeface="Helvetica Neue Medium"/>
                <a:ea typeface="Helvetica Neue Medium"/>
                <a:cs typeface="Helvetica Neue Medium"/>
                <a:sym typeface="Helvetica Neue Medium"/>
              </a:defRPr>
            </a:pPr>
            <a:r>
              <a:t>通过沙盘推演，领悟“二十大”报告的主题精神</a:t>
            </a:r>
          </a:p>
        </p:txBody>
      </p:sp>
      <p:sp>
        <p:nvSpPr>
          <p:cNvPr id="298" name="奋斗…"/>
          <p:cNvSpPr/>
          <p:nvPr/>
        </p:nvSpPr>
        <p:spPr>
          <a:xfrm>
            <a:off x="6964875" y="5691446"/>
            <a:ext cx="1209839" cy="1397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5400"/>
                </a:lnTo>
                <a:lnTo>
                  <a:pt x="21600" y="16200"/>
                </a:lnTo>
                <a:lnTo>
                  <a:pt x="10800" y="21600"/>
                </a:lnTo>
                <a:lnTo>
                  <a:pt x="0" y="16200"/>
                </a:lnTo>
                <a:lnTo>
                  <a:pt x="0" y="5400"/>
                </a:lnTo>
                <a:close/>
              </a:path>
            </a:pathLst>
          </a:custGeom>
          <a:solidFill>
            <a:schemeClr val="accent5">
              <a:lumOff val="-29866"/>
            </a:schemeClr>
          </a:solidFill>
          <a:ln w="3175">
            <a:miter lim="400000"/>
          </a:ln>
          <a:extLst>
            <a:ext uri="{C572A759-6A51-4108-AA02-DFA0A04FC94B}">
              <ma14:wrappingTextBoxFlag xmlns:ma14="http://schemas.microsoft.com/office/mac/drawingml/2011/main" val="1"/>
            </a:ext>
          </a:extLst>
        </p:spPr>
        <p:txBody>
          <a:bodyPr lIns="22150" tIns="22150" rIns="22150" bIns="22150" anchor="ctr"/>
          <a:lstStyle/>
          <a:p>
            <a:pPr defTabSz="454025">
              <a:defRPr sz="1200">
                <a:solidFill>
                  <a:srgbClr val="FFFFFF"/>
                </a:solidFill>
                <a:latin typeface="Helvetica Neue Medium"/>
                <a:ea typeface="Helvetica Neue Medium"/>
                <a:cs typeface="Helvetica Neue Medium"/>
                <a:sym typeface="Helvetica Neue Medium"/>
              </a:defRPr>
            </a:pPr>
            <a:r>
              <a:t>奋斗</a:t>
            </a:r>
          </a:p>
          <a:p>
            <a:pPr defTabSz="454025">
              <a:defRPr sz="800">
                <a:solidFill>
                  <a:srgbClr val="FFFFFF"/>
                </a:solidFill>
                <a:latin typeface="Helvetica Neue Medium"/>
                <a:ea typeface="Helvetica Neue Medium"/>
                <a:cs typeface="Helvetica Neue Medium"/>
                <a:sym typeface="Helvetica Neue Medium"/>
              </a:defRPr>
            </a:pPr>
            <a:r>
              <a:t>老一辈无产阶级革命者和新中国的建设者，他们用汗水和鲜血打下的坚实基础，唯有奋斗可以继承</a:t>
            </a:r>
          </a:p>
        </p:txBody>
      </p:sp>
      <p:sp>
        <p:nvSpPr>
          <p:cNvPr id="299" name="使命…"/>
          <p:cNvSpPr/>
          <p:nvPr/>
        </p:nvSpPr>
        <p:spPr>
          <a:xfrm>
            <a:off x="7603959" y="4592799"/>
            <a:ext cx="1209838" cy="1397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5400"/>
                </a:lnTo>
                <a:lnTo>
                  <a:pt x="21600" y="16200"/>
                </a:lnTo>
                <a:lnTo>
                  <a:pt x="10800" y="21600"/>
                </a:lnTo>
                <a:lnTo>
                  <a:pt x="0" y="16200"/>
                </a:lnTo>
                <a:lnTo>
                  <a:pt x="0" y="5400"/>
                </a:lnTo>
                <a:close/>
              </a:path>
            </a:pathLst>
          </a:custGeom>
          <a:solidFill>
            <a:schemeClr val="accent5">
              <a:lumOff val="-29866"/>
            </a:schemeClr>
          </a:solidFill>
          <a:ln w="3175">
            <a:miter lim="400000"/>
          </a:ln>
          <a:extLst>
            <a:ext uri="{C572A759-6A51-4108-AA02-DFA0A04FC94B}">
              <ma14:wrappingTextBoxFlag xmlns:ma14="http://schemas.microsoft.com/office/mac/drawingml/2011/main" val="1"/>
            </a:ext>
          </a:extLst>
        </p:spPr>
        <p:txBody>
          <a:bodyPr lIns="22150" tIns="22150" rIns="22150" bIns="22150" anchor="ctr"/>
          <a:lstStyle/>
          <a:p>
            <a:pPr defTabSz="454025">
              <a:defRPr sz="1200">
                <a:solidFill>
                  <a:srgbClr val="FFFFFF"/>
                </a:solidFill>
                <a:latin typeface="Helvetica Neue Medium"/>
                <a:ea typeface="Helvetica Neue Medium"/>
                <a:cs typeface="Helvetica Neue Medium"/>
                <a:sym typeface="Helvetica Neue Medium"/>
              </a:defRPr>
            </a:pPr>
            <a:r>
              <a:t>使命</a:t>
            </a:r>
          </a:p>
          <a:p>
            <a:pPr defTabSz="454025">
              <a:defRPr sz="800">
                <a:solidFill>
                  <a:srgbClr val="FFFFFF"/>
                </a:solidFill>
                <a:latin typeface="Helvetica Neue Medium"/>
                <a:ea typeface="Helvetica Neue Medium"/>
                <a:cs typeface="Helvetica Neue Medium"/>
                <a:sym typeface="Helvetica Neue Medium"/>
              </a:defRPr>
            </a:pPr>
            <a:r>
              <a:t>在沙盘推演中，感受“伟大自我革命推动伟大社会革命”的重要要求。</a:t>
            </a:r>
          </a:p>
        </p:txBody>
      </p:sp>
      <p:sp>
        <p:nvSpPr>
          <p:cNvPr id="300" name="创新…"/>
          <p:cNvSpPr/>
          <p:nvPr/>
        </p:nvSpPr>
        <p:spPr>
          <a:xfrm>
            <a:off x="8245615" y="5691446"/>
            <a:ext cx="1209838" cy="1397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5400"/>
                </a:lnTo>
                <a:lnTo>
                  <a:pt x="21600" y="16200"/>
                </a:lnTo>
                <a:lnTo>
                  <a:pt x="10800" y="21600"/>
                </a:lnTo>
                <a:lnTo>
                  <a:pt x="0" y="16200"/>
                </a:lnTo>
                <a:lnTo>
                  <a:pt x="0" y="5400"/>
                </a:lnTo>
                <a:close/>
              </a:path>
            </a:pathLst>
          </a:custGeom>
          <a:solidFill>
            <a:schemeClr val="accent5">
              <a:lumOff val="-29866"/>
            </a:schemeClr>
          </a:solidFill>
          <a:ln w="3175">
            <a:miter lim="400000"/>
          </a:ln>
          <a:extLst>
            <a:ext uri="{C572A759-6A51-4108-AA02-DFA0A04FC94B}">
              <ma14:wrappingTextBoxFlag xmlns:ma14="http://schemas.microsoft.com/office/mac/drawingml/2011/main" val="1"/>
            </a:ext>
          </a:extLst>
        </p:spPr>
        <p:txBody>
          <a:bodyPr lIns="22150" tIns="22150" rIns="22150" bIns="22150" anchor="ctr"/>
          <a:lstStyle/>
          <a:p>
            <a:pPr defTabSz="454025">
              <a:defRPr sz="1200">
                <a:solidFill>
                  <a:srgbClr val="FFFFFF"/>
                </a:solidFill>
                <a:latin typeface="Helvetica Neue Medium"/>
                <a:ea typeface="Helvetica Neue Medium"/>
                <a:cs typeface="Helvetica Neue Medium"/>
                <a:sym typeface="Helvetica Neue Medium"/>
              </a:defRPr>
            </a:pPr>
            <a:r>
              <a:t>创新</a:t>
            </a:r>
          </a:p>
          <a:p>
            <a:pPr defTabSz="454025">
              <a:defRPr sz="800">
                <a:solidFill>
                  <a:srgbClr val="FFFFFF"/>
                </a:solidFill>
                <a:latin typeface="Helvetica Neue Medium"/>
                <a:ea typeface="Helvetica Neue Medium"/>
                <a:cs typeface="Helvetica Neue Medium"/>
                <a:sym typeface="Helvetica Neue Medium"/>
              </a:defRPr>
            </a:pPr>
            <a:r>
              <a:t>未来的国际竞争是发展的竞争，应该勇敢创新，做时代先锋</a:t>
            </a:r>
          </a:p>
        </p:txBody>
      </p:sp>
      <p:sp>
        <p:nvSpPr>
          <p:cNvPr id="301" name="理想…"/>
          <p:cNvSpPr/>
          <p:nvPr/>
        </p:nvSpPr>
        <p:spPr>
          <a:xfrm>
            <a:off x="8896767" y="4597007"/>
            <a:ext cx="1209839" cy="1397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5400"/>
                </a:lnTo>
                <a:lnTo>
                  <a:pt x="21600" y="16200"/>
                </a:lnTo>
                <a:lnTo>
                  <a:pt x="10800" y="21600"/>
                </a:lnTo>
                <a:lnTo>
                  <a:pt x="0" y="16200"/>
                </a:lnTo>
                <a:lnTo>
                  <a:pt x="0" y="5400"/>
                </a:lnTo>
                <a:close/>
              </a:path>
            </a:pathLst>
          </a:custGeom>
          <a:solidFill>
            <a:schemeClr val="accent5">
              <a:lumOff val="-29866"/>
            </a:schemeClr>
          </a:solidFill>
          <a:ln w="3175">
            <a:miter lim="400000"/>
          </a:ln>
          <a:extLst>
            <a:ext uri="{C572A759-6A51-4108-AA02-DFA0A04FC94B}">
              <ma14:wrappingTextBoxFlag xmlns:ma14="http://schemas.microsoft.com/office/mac/drawingml/2011/main" val="1"/>
            </a:ext>
          </a:extLst>
        </p:spPr>
        <p:txBody>
          <a:bodyPr lIns="22150" tIns="22150" rIns="22150" bIns="22150" anchor="ctr"/>
          <a:lstStyle/>
          <a:p>
            <a:pPr defTabSz="454025">
              <a:defRPr sz="1200">
                <a:solidFill>
                  <a:srgbClr val="FFFFFF"/>
                </a:solidFill>
                <a:latin typeface="Helvetica Neue Medium"/>
                <a:ea typeface="Helvetica Neue Medium"/>
                <a:cs typeface="Helvetica Neue Medium"/>
                <a:sym typeface="Helvetica Neue Medium"/>
              </a:defRPr>
            </a:pPr>
            <a:r>
              <a:t>理想</a:t>
            </a:r>
          </a:p>
          <a:p>
            <a:pPr defTabSz="454025">
              <a:defRPr sz="800">
                <a:solidFill>
                  <a:srgbClr val="FFFFFF"/>
                </a:solidFill>
                <a:latin typeface="Helvetica Neue Medium"/>
                <a:ea typeface="Helvetica Neue Medium"/>
                <a:cs typeface="Helvetica Neue Medium"/>
                <a:sym typeface="Helvetica Neue Medium"/>
              </a:defRPr>
            </a:pPr>
            <a:r>
              <a:t>在当下的国际形势下，敌对势力“卡脖子”，树立崇高理想完成改革和突破</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4" presetID="2" grpId="1" fill="hold">
                                  <p:stCondLst>
                                    <p:cond delay="0"/>
                                  </p:stCondLst>
                                  <p:iterate type="el" backwards="0">
                                    <p:tmAbs val="0"/>
                                  </p:iterate>
                                  <p:childTnLst>
                                    <p:set>
                                      <p:cBhvr>
                                        <p:cTn id="6" fill="hold"/>
                                        <p:tgtEl>
                                          <p:spTgt spid="272"/>
                                        </p:tgtEl>
                                        <p:attrNameLst>
                                          <p:attrName>style.visibility</p:attrName>
                                        </p:attrNameLst>
                                      </p:cBhvr>
                                      <p:to>
                                        <p:strVal val="visible"/>
                                      </p:to>
                                    </p:set>
                                    <p:anim calcmode="lin" valueType="num">
                                      <p:cBhvr>
                                        <p:cTn id="7" dur="1000" fill="hold"/>
                                        <p:tgtEl>
                                          <p:spTgt spid="272"/>
                                        </p:tgtEl>
                                        <p:attrNameLst>
                                          <p:attrName>ppt_x</p:attrName>
                                        </p:attrNameLst>
                                      </p:cBhvr>
                                      <p:tavLst>
                                        <p:tav tm="0">
                                          <p:val>
                                            <p:strVal val="#ppt_x"/>
                                          </p:val>
                                        </p:tav>
                                        <p:tav tm="100000">
                                          <p:val>
                                            <p:strVal val="#ppt_x"/>
                                          </p:val>
                                        </p:tav>
                                      </p:tavLst>
                                    </p:anim>
                                    <p:anim calcmode="lin" valueType="num">
                                      <p:cBhvr>
                                        <p:cTn id="8" dur="1000" fill="hold"/>
                                        <p:tgtEl>
                                          <p:spTgt spid="27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72" grpId="1"/>
    </p:bld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03" name="image9.png" descr="image9.png"/>
          <p:cNvPicPr>
            <a:picLocks noChangeAspect="0"/>
          </p:cNvPicPr>
          <p:nvPr/>
        </p:nvPicPr>
        <p:blipFill>
          <a:blip r:embed="rId2">
            <a:extLst/>
          </a:blip>
          <a:stretch>
            <a:fillRect/>
          </a:stretch>
        </p:blipFill>
        <p:spPr>
          <a:xfrm>
            <a:off x="0" y="1758"/>
            <a:ext cx="10668001" cy="7540284"/>
          </a:xfrm>
          <a:prstGeom prst="rect">
            <a:avLst/>
          </a:prstGeom>
          <a:ln w="3175">
            <a:miter lim="400000"/>
          </a:ln>
        </p:spPr>
      </p:pic>
      <p:sp>
        <p:nvSpPr>
          <p:cNvPr id="304" name="线条"/>
          <p:cNvSpPr/>
          <p:nvPr/>
        </p:nvSpPr>
        <p:spPr>
          <a:xfrm flipV="1">
            <a:off x="5333999" y="-1"/>
            <a:ext cx="1" cy="7543801"/>
          </a:xfrm>
          <a:prstGeom prst="line">
            <a:avLst/>
          </a:prstGeom>
          <a:ln w="3175">
            <a:solidFill>
              <a:srgbClr val="000000"/>
            </a:solidFill>
            <a:miter lim="400000"/>
          </a:ln>
        </p:spPr>
        <p:txBody>
          <a:bodyPr lIns="22150" tIns="22150" rIns="22150" bIns="22150" anchor="ctr"/>
          <a:lstStyle/>
          <a:p>
            <a:pPr/>
          </a:p>
        </p:txBody>
      </p:sp>
      <p:pic>
        <p:nvPicPr>
          <p:cNvPr id="305" name="图片 1" descr="图片 1"/>
          <p:cNvPicPr>
            <a:picLocks noChangeAspect="1"/>
          </p:cNvPicPr>
          <p:nvPr/>
        </p:nvPicPr>
        <p:blipFill>
          <a:blip r:embed="rId3">
            <a:extLst/>
          </a:blip>
          <a:srcRect l="0" t="44375" r="0" b="0"/>
          <a:stretch>
            <a:fillRect/>
          </a:stretch>
        </p:blipFill>
        <p:spPr>
          <a:xfrm>
            <a:off x="-4076" y="6057623"/>
            <a:ext cx="5335203" cy="1483709"/>
          </a:xfrm>
          <a:prstGeom prst="rect">
            <a:avLst/>
          </a:prstGeom>
          <a:ln w="3175">
            <a:miter lim="400000"/>
          </a:ln>
        </p:spPr>
      </p:pic>
      <p:sp>
        <p:nvSpPr>
          <p:cNvPr id="306" name="文本框 2"/>
          <p:cNvSpPr txBox="1"/>
          <p:nvPr/>
        </p:nvSpPr>
        <p:spPr>
          <a:xfrm>
            <a:off x="6622698" y="980932"/>
            <a:ext cx="2749644" cy="345441"/>
          </a:xfrm>
          <a:prstGeom prst="rect">
            <a:avLst/>
          </a:prstGeom>
          <a:ln w="3175">
            <a:miter lim="400000"/>
          </a:ln>
          <a:extLst>
            <a:ext uri="{C572A759-6A51-4108-AA02-DFA0A04FC94B}">
              <ma14:wrappingTextBoxFlag xmlns:ma14="http://schemas.microsoft.com/office/mac/drawingml/2011/main" val="1"/>
            </a:ext>
          </a:extLst>
        </p:spPr>
        <p:txBody>
          <a:bodyPr lIns="45719" rIns="45719">
            <a:spAutoFit/>
          </a:bodyPr>
          <a:lstStyle>
            <a:lvl1pPr algn="just" defTabSz="914400">
              <a:defRPr sz="2000">
                <a:solidFill>
                  <a:srgbClr val="C00000"/>
                </a:solidFill>
                <a:latin typeface="DFPLiJinHeiW8-GB"/>
                <a:ea typeface="DFPLiJinHeiW8-GB"/>
                <a:cs typeface="DFPLiJinHeiW8-GB"/>
                <a:sym typeface="DFPLiJinHeiW8-GB"/>
              </a:defRPr>
            </a:lvl1pPr>
          </a:lstStyle>
          <a:p>
            <a:pPr/>
            <a:r>
              <a:t>红色引擎系列产品名录</a:t>
            </a:r>
          </a:p>
        </p:txBody>
      </p:sp>
      <p:pic>
        <p:nvPicPr>
          <p:cNvPr id="307" name="图片 4" descr="图片 4"/>
          <p:cNvPicPr>
            <a:picLocks noChangeAspect="1"/>
          </p:cNvPicPr>
          <p:nvPr/>
        </p:nvPicPr>
        <p:blipFill>
          <a:blip r:embed="rId4">
            <a:extLst/>
          </a:blip>
          <a:stretch>
            <a:fillRect/>
          </a:stretch>
        </p:blipFill>
        <p:spPr>
          <a:xfrm>
            <a:off x="7425673" y="1492885"/>
            <a:ext cx="1143694" cy="138113"/>
          </a:xfrm>
          <a:prstGeom prst="rect">
            <a:avLst/>
          </a:prstGeom>
          <a:ln w="3175">
            <a:miter lim="400000"/>
          </a:ln>
        </p:spPr>
      </p:pic>
      <p:sp>
        <p:nvSpPr>
          <p:cNvPr id="308" name="一"/>
          <p:cNvSpPr/>
          <p:nvPr/>
        </p:nvSpPr>
        <p:spPr>
          <a:xfrm>
            <a:off x="6103740" y="2341683"/>
            <a:ext cx="360001" cy="360001"/>
          </a:xfrm>
          <a:prstGeom prst="roundRect">
            <a:avLst>
              <a:gd name="adj" fmla="val 16511"/>
            </a:avLst>
          </a:prstGeom>
          <a:ln w="12700">
            <a:solidFill>
              <a:schemeClr val="accent5">
                <a:lumOff val="-29866"/>
              </a:schemeClr>
            </a:solidFill>
            <a:miter lim="400000"/>
          </a:ln>
          <a:extLst>
            <a:ext uri="{C572A759-6A51-4108-AA02-DFA0A04FC94B}">
              <ma14:wrappingTextBoxFlag xmlns:ma14="http://schemas.microsoft.com/office/mac/drawingml/2011/main" val="1"/>
            </a:ext>
          </a:extLst>
        </p:spPr>
        <p:txBody>
          <a:bodyPr lIns="22150" tIns="22150" rIns="22150" bIns="22150" anchor="ctr"/>
          <a:lstStyle>
            <a:lvl1pPr defTabSz="454025">
              <a:defRPr sz="1000">
                <a:solidFill>
                  <a:schemeClr val="accent5">
                    <a:lumOff val="-29866"/>
                  </a:schemeClr>
                </a:solidFill>
                <a:latin typeface="Helvetica Neue Medium"/>
                <a:ea typeface="Helvetica Neue Medium"/>
                <a:cs typeface="Helvetica Neue Medium"/>
                <a:sym typeface="Helvetica Neue Medium"/>
              </a:defRPr>
            </a:lvl1pPr>
          </a:lstStyle>
          <a:p>
            <a:pPr/>
            <a:r>
              <a:t>一</a:t>
            </a:r>
          </a:p>
        </p:txBody>
      </p:sp>
      <p:sp>
        <p:nvSpPr>
          <p:cNvPr id="309" name="红色引擎"/>
          <p:cNvSpPr/>
          <p:nvPr/>
        </p:nvSpPr>
        <p:spPr>
          <a:xfrm>
            <a:off x="6678878" y="2341683"/>
            <a:ext cx="933643" cy="360001"/>
          </a:xfrm>
          <a:prstGeom prst="roundRect">
            <a:avLst>
              <a:gd name="adj" fmla="val 16511"/>
            </a:avLst>
          </a:prstGeom>
          <a:solidFill>
            <a:schemeClr val="accent5">
              <a:lumOff val="-29866"/>
            </a:schemeClr>
          </a:solidFill>
          <a:ln w="12700">
            <a:solidFill>
              <a:schemeClr val="accent5">
                <a:lumOff val="-29866"/>
              </a:schemeClr>
            </a:solidFill>
            <a:miter lim="400000"/>
          </a:ln>
          <a:extLst>
            <a:ext uri="{C572A759-6A51-4108-AA02-DFA0A04FC94B}">
              <ma14:wrappingTextBoxFlag xmlns:ma14="http://schemas.microsoft.com/office/mac/drawingml/2011/main" val="1"/>
            </a:ext>
          </a:extLst>
        </p:spPr>
        <p:txBody>
          <a:bodyPr lIns="22150" tIns="22150" rIns="22150" bIns="22150" anchor="ctr"/>
          <a:lstStyle>
            <a:lvl1pPr defTabSz="454025">
              <a:defRPr sz="1000">
                <a:solidFill>
                  <a:srgbClr val="FFFFFF"/>
                </a:solidFill>
                <a:latin typeface="Helvetica Neue Medium"/>
                <a:ea typeface="Helvetica Neue Medium"/>
                <a:cs typeface="Helvetica Neue Medium"/>
                <a:sym typeface="Helvetica Neue Medium"/>
              </a:defRPr>
            </a:lvl1pPr>
          </a:lstStyle>
          <a:p>
            <a:pPr/>
            <a:r>
              <a:t>红色引擎</a:t>
            </a:r>
          </a:p>
        </p:txBody>
      </p:sp>
      <p:sp>
        <p:nvSpPr>
          <p:cNvPr id="310" name="二"/>
          <p:cNvSpPr/>
          <p:nvPr/>
        </p:nvSpPr>
        <p:spPr>
          <a:xfrm>
            <a:off x="6103740" y="2838804"/>
            <a:ext cx="360001" cy="360001"/>
          </a:xfrm>
          <a:prstGeom prst="roundRect">
            <a:avLst>
              <a:gd name="adj" fmla="val 16511"/>
            </a:avLst>
          </a:prstGeom>
          <a:ln w="12700">
            <a:solidFill>
              <a:schemeClr val="accent5">
                <a:lumOff val="-29866"/>
              </a:schemeClr>
            </a:solidFill>
            <a:miter lim="400000"/>
          </a:ln>
          <a:extLst>
            <a:ext uri="{C572A759-6A51-4108-AA02-DFA0A04FC94B}">
              <ma14:wrappingTextBoxFlag xmlns:ma14="http://schemas.microsoft.com/office/mac/drawingml/2011/main" val="1"/>
            </a:ext>
          </a:extLst>
        </p:spPr>
        <p:txBody>
          <a:bodyPr lIns="22150" tIns="22150" rIns="22150" bIns="22150" anchor="ctr"/>
          <a:lstStyle>
            <a:lvl1pPr defTabSz="454025">
              <a:defRPr sz="1000">
                <a:solidFill>
                  <a:schemeClr val="accent5">
                    <a:lumOff val="-29866"/>
                  </a:schemeClr>
                </a:solidFill>
                <a:latin typeface="Helvetica Neue Medium"/>
                <a:ea typeface="Helvetica Neue Medium"/>
                <a:cs typeface="Helvetica Neue Medium"/>
                <a:sym typeface="Helvetica Neue Medium"/>
              </a:defRPr>
            </a:lvl1pPr>
          </a:lstStyle>
          <a:p>
            <a:pPr/>
            <a:r>
              <a:t>二</a:t>
            </a:r>
          </a:p>
        </p:txBody>
      </p:sp>
      <p:sp>
        <p:nvSpPr>
          <p:cNvPr id="311" name="幸福征程"/>
          <p:cNvSpPr/>
          <p:nvPr/>
        </p:nvSpPr>
        <p:spPr>
          <a:xfrm>
            <a:off x="6678878" y="2840558"/>
            <a:ext cx="933643" cy="360001"/>
          </a:xfrm>
          <a:prstGeom prst="roundRect">
            <a:avLst>
              <a:gd name="adj" fmla="val 16511"/>
            </a:avLst>
          </a:prstGeom>
          <a:solidFill>
            <a:schemeClr val="accent5">
              <a:lumOff val="-29866"/>
            </a:schemeClr>
          </a:solidFill>
          <a:ln w="12700">
            <a:solidFill>
              <a:schemeClr val="accent5">
                <a:lumOff val="-29866"/>
              </a:schemeClr>
            </a:solidFill>
            <a:miter lim="400000"/>
          </a:ln>
          <a:extLst>
            <a:ext uri="{C572A759-6A51-4108-AA02-DFA0A04FC94B}">
              <ma14:wrappingTextBoxFlag xmlns:ma14="http://schemas.microsoft.com/office/mac/drawingml/2011/main" val="1"/>
            </a:ext>
          </a:extLst>
        </p:spPr>
        <p:txBody>
          <a:bodyPr lIns="22150" tIns="22150" rIns="22150" bIns="22150" anchor="ctr"/>
          <a:lstStyle>
            <a:lvl1pPr defTabSz="454025">
              <a:defRPr sz="1000">
                <a:solidFill>
                  <a:srgbClr val="FFFFFF"/>
                </a:solidFill>
                <a:latin typeface="Helvetica Neue Medium"/>
                <a:ea typeface="Helvetica Neue Medium"/>
                <a:cs typeface="Helvetica Neue Medium"/>
                <a:sym typeface="Helvetica Neue Medium"/>
              </a:defRPr>
            </a:lvl1pPr>
          </a:lstStyle>
          <a:p>
            <a:pPr/>
            <a:r>
              <a:t>幸福征程</a:t>
            </a:r>
          </a:p>
        </p:txBody>
      </p:sp>
      <p:sp>
        <p:nvSpPr>
          <p:cNvPr id="312" name="三"/>
          <p:cNvSpPr/>
          <p:nvPr/>
        </p:nvSpPr>
        <p:spPr>
          <a:xfrm>
            <a:off x="6094233" y="3342940"/>
            <a:ext cx="360001" cy="360001"/>
          </a:xfrm>
          <a:prstGeom prst="roundRect">
            <a:avLst>
              <a:gd name="adj" fmla="val 16511"/>
            </a:avLst>
          </a:prstGeom>
          <a:ln w="12700">
            <a:solidFill>
              <a:schemeClr val="accent5">
                <a:lumOff val="-29866"/>
              </a:schemeClr>
            </a:solidFill>
            <a:miter lim="400000"/>
          </a:ln>
          <a:extLst>
            <a:ext uri="{C572A759-6A51-4108-AA02-DFA0A04FC94B}">
              <ma14:wrappingTextBoxFlag xmlns:ma14="http://schemas.microsoft.com/office/mac/drawingml/2011/main" val="1"/>
            </a:ext>
          </a:extLst>
        </p:spPr>
        <p:txBody>
          <a:bodyPr lIns="22150" tIns="22150" rIns="22150" bIns="22150" anchor="ctr"/>
          <a:lstStyle>
            <a:lvl1pPr defTabSz="454025">
              <a:defRPr sz="1000">
                <a:solidFill>
                  <a:schemeClr val="accent5">
                    <a:lumOff val="-29866"/>
                  </a:schemeClr>
                </a:solidFill>
                <a:latin typeface="Helvetica Neue Medium"/>
                <a:ea typeface="Helvetica Neue Medium"/>
                <a:cs typeface="Helvetica Neue Medium"/>
                <a:sym typeface="Helvetica Neue Medium"/>
              </a:defRPr>
            </a:lvl1pPr>
          </a:lstStyle>
          <a:p>
            <a:pPr/>
            <a:r>
              <a:t>三</a:t>
            </a:r>
          </a:p>
        </p:txBody>
      </p:sp>
      <p:sp>
        <p:nvSpPr>
          <p:cNvPr id="313" name="系统论"/>
          <p:cNvSpPr/>
          <p:nvPr/>
        </p:nvSpPr>
        <p:spPr>
          <a:xfrm>
            <a:off x="6669370" y="3344694"/>
            <a:ext cx="933643" cy="360001"/>
          </a:xfrm>
          <a:prstGeom prst="roundRect">
            <a:avLst>
              <a:gd name="adj" fmla="val 16511"/>
            </a:avLst>
          </a:prstGeom>
          <a:solidFill>
            <a:schemeClr val="accent5">
              <a:lumOff val="-29866"/>
            </a:schemeClr>
          </a:solidFill>
          <a:ln w="12700">
            <a:solidFill>
              <a:schemeClr val="accent5">
                <a:lumOff val="-29866"/>
              </a:schemeClr>
            </a:solidFill>
            <a:miter lim="400000"/>
          </a:ln>
          <a:extLst>
            <a:ext uri="{C572A759-6A51-4108-AA02-DFA0A04FC94B}">
              <ma14:wrappingTextBoxFlag xmlns:ma14="http://schemas.microsoft.com/office/mac/drawingml/2011/main" val="1"/>
            </a:ext>
          </a:extLst>
        </p:spPr>
        <p:txBody>
          <a:bodyPr lIns="22150" tIns="22150" rIns="22150" bIns="22150" anchor="ctr"/>
          <a:lstStyle>
            <a:lvl1pPr defTabSz="454025">
              <a:defRPr sz="1000">
                <a:solidFill>
                  <a:srgbClr val="FFFFFF"/>
                </a:solidFill>
                <a:latin typeface="Helvetica Neue Medium"/>
                <a:ea typeface="Helvetica Neue Medium"/>
                <a:cs typeface="Helvetica Neue Medium"/>
                <a:sym typeface="Helvetica Neue Medium"/>
              </a:defRPr>
            </a:lvl1pPr>
          </a:lstStyle>
          <a:p>
            <a:pPr/>
            <a:r>
              <a:t>系统论</a:t>
            </a:r>
          </a:p>
        </p:txBody>
      </p:sp>
      <p:sp>
        <p:nvSpPr>
          <p:cNvPr id="314" name="四"/>
          <p:cNvSpPr/>
          <p:nvPr/>
        </p:nvSpPr>
        <p:spPr>
          <a:xfrm>
            <a:off x="8317848" y="2341683"/>
            <a:ext cx="360001" cy="360001"/>
          </a:xfrm>
          <a:prstGeom prst="roundRect">
            <a:avLst>
              <a:gd name="adj" fmla="val 16511"/>
            </a:avLst>
          </a:prstGeom>
          <a:ln w="12700">
            <a:solidFill>
              <a:schemeClr val="accent5">
                <a:lumOff val="-29866"/>
              </a:schemeClr>
            </a:solidFill>
            <a:miter lim="400000"/>
          </a:ln>
          <a:extLst>
            <a:ext uri="{C572A759-6A51-4108-AA02-DFA0A04FC94B}">
              <ma14:wrappingTextBoxFlag xmlns:ma14="http://schemas.microsoft.com/office/mac/drawingml/2011/main" val="1"/>
            </a:ext>
          </a:extLst>
        </p:spPr>
        <p:txBody>
          <a:bodyPr lIns="22150" tIns="22150" rIns="22150" bIns="22150" anchor="ctr"/>
          <a:lstStyle>
            <a:lvl1pPr defTabSz="454025">
              <a:defRPr sz="1000">
                <a:solidFill>
                  <a:schemeClr val="accent5">
                    <a:lumOff val="-29866"/>
                  </a:schemeClr>
                </a:solidFill>
                <a:latin typeface="Helvetica Neue Medium"/>
                <a:ea typeface="Helvetica Neue Medium"/>
                <a:cs typeface="Helvetica Neue Medium"/>
                <a:sym typeface="Helvetica Neue Medium"/>
              </a:defRPr>
            </a:lvl1pPr>
          </a:lstStyle>
          <a:p>
            <a:pPr/>
            <a:r>
              <a:t>四</a:t>
            </a:r>
          </a:p>
        </p:txBody>
      </p:sp>
      <p:sp>
        <p:nvSpPr>
          <p:cNvPr id="315" name="筑巢引凤"/>
          <p:cNvSpPr/>
          <p:nvPr/>
        </p:nvSpPr>
        <p:spPr>
          <a:xfrm>
            <a:off x="8892985" y="2341683"/>
            <a:ext cx="933644" cy="360001"/>
          </a:xfrm>
          <a:prstGeom prst="roundRect">
            <a:avLst>
              <a:gd name="adj" fmla="val 16511"/>
            </a:avLst>
          </a:prstGeom>
          <a:solidFill>
            <a:schemeClr val="accent5">
              <a:lumOff val="-29866"/>
            </a:schemeClr>
          </a:solidFill>
          <a:ln w="12700">
            <a:solidFill>
              <a:schemeClr val="accent5">
                <a:lumOff val="-29866"/>
              </a:schemeClr>
            </a:solidFill>
            <a:miter lim="400000"/>
          </a:ln>
          <a:extLst>
            <a:ext uri="{C572A759-6A51-4108-AA02-DFA0A04FC94B}">
              <ma14:wrappingTextBoxFlag xmlns:ma14="http://schemas.microsoft.com/office/mac/drawingml/2011/main" val="1"/>
            </a:ext>
          </a:extLst>
        </p:spPr>
        <p:txBody>
          <a:bodyPr lIns="22150" tIns="22150" rIns="22150" bIns="22150" anchor="ctr"/>
          <a:lstStyle>
            <a:lvl1pPr defTabSz="454025">
              <a:defRPr sz="1000">
                <a:solidFill>
                  <a:srgbClr val="FFFFFF"/>
                </a:solidFill>
                <a:latin typeface="Helvetica Neue Medium"/>
                <a:ea typeface="Helvetica Neue Medium"/>
                <a:cs typeface="Helvetica Neue Medium"/>
                <a:sym typeface="Helvetica Neue Medium"/>
              </a:defRPr>
            </a:lvl1pPr>
          </a:lstStyle>
          <a:p>
            <a:pPr/>
            <a:r>
              <a:t>筑巢引凤</a:t>
            </a:r>
          </a:p>
        </p:txBody>
      </p:sp>
      <p:sp>
        <p:nvSpPr>
          <p:cNvPr id="316" name="五"/>
          <p:cNvSpPr/>
          <p:nvPr/>
        </p:nvSpPr>
        <p:spPr>
          <a:xfrm>
            <a:off x="8314217" y="2842311"/>
            <a:ext cx="360001" cy="360001"/>
          </a:xfrm>
          <a:prstGeom prst="roundRect">
            <a:avLst>
              <a:gd name="adj" fmla="val 16511"/>
            </a:avLst>
          </a:prstGeom>
          <a:ln w="12700">
            <a:solidFill>
              <a:schemeClr val="accent5">
                <a:lumOff val="-29866"/>
              </a:schemeClr>
            </a:solidFill>
            <a:miter lim="400000"/>
          </a:ln>
          <a:extLst>
            <a:ext uri="{C572A759-6A51-4108-AA02-DFA0A04FC94B}">
              <ma14:wrappingTextBoxFlag xmlns:ma14="http://schemas.microsoft.com/office/mac/drawingml/2011/main" val="1"/>
            </a:ext>
          </a:extLst>
        </p:spPr>
        <p:txBody>
          <a:bodyPr lIns="22150" tIns="22150" rIns="22150" bIns="22150" anchor="ctr"/>
          <a:lstStyle>
            <a:lvl1pPr defTabSz="454025">
              <a:defRPr sz="1000">
                <a:solidFill>
                  <a:schemeClr val="accent5">
                    <a:lumOff val="-29866"/>
                  </a:schemeClr>
                </a:solidFill>
                <a:latin typeface="Helvetica Neue Medium"/>
                <a:ea typeface="Helvetica Neue Medium"/>
                <a:cs typeface="Helvetica Neue Medium"/>
                <a:sym typeface="Helvetica Neue Medium"/>
              </a:defRPr>
            </a:lvl1pPr>
          </a:lstStyle>
          <a:p>
            <a:pPr/>
            <a:r>
              <a:t>五</a:t>
            </a:r>
          </a:p>
        </p:txBody>
      </p:sp>
      <p:sp>
        <p:nvSpPr>
          <p:cNvPr id="317" name="园丁的耕耘"/>
          <p:cNvSpPr/>
          <p:nvPr/>
        </p:nvSpPr>
        <p:spPr>
          <a:xfrm>
            <a:off x="8889355" y="2842311"/>
            <a:ext cx="933643" cy="360001"/>
          </a:xfrm>
          <a:prstGeom prst="roundRect">
            <a:avLst>
              <a:gd name="adj" fmla="val 16511"/>
            </a:avLst>
          </a:prstGeom>
          <a:solidFill>
            <a:schemeClr val="accent5">
              <a:lumOff val="-29866"/>
            </a:schemeClr>
          </a:solidFill>
          <a:ln w="12700">
            <a:solidFill>
              <a:schemeClr val="accent5">
                <a:lumOff val="-29866"/>
              </a:schemeClr>
            </a:solidFill>
            <a:miter lim="400000"/>
          </a:ln>
          <a:extLst>
            <a:ext uri="{C572A759-6A51-4108-AA02-DFA0A04FC94B}">
              <ma14:wrappingTextBoxFlag xmlns:ma14="http://schemas.microsoft.com/office/mac/drawingml/2011/main" val="1"/>
            </a:ext>
          </a:extLst>
        </p:spPr>
        <p:txBody>
          <a:bodyPr lIns="22150" tIns="22150" rIns="22150" bIns="22150" anchor="ctr"/>
          <a:lstStyle>
            <a:lvl1pPr defTabSz="454025">
              <a:defRPr sz="1000">
                <a:solidFill>
                  <a:srgbClr val="FFFFFF"/>
                </a:solidFill>
                <a:latin typeface="Helvetica Neue Medium"/>
                <a:ea typeface="Helvetica Neue Medium"/>
                <a:cs typeface="Helvetica Neue Medium"/>
                <a:sym typeface="Helvetica Neue Medium"/>
              </a:defRPr>
            </a:lvl1pPr>
          </a:lstStyle>
          <a:p>
            <a:pPr/>
            <a:r>
              <a:t>园丁的耕耘</a:t>
            </a:r>
          </a:p>
        </p:txBody>
      </p:sp>
      <p:sp>
        <p:nvSpPr>
          <p:cNvPr id="318" name="六"/>
          <p:cNvSpPr/>
          <p:nvPr/>
        </p:nvSpPr>
        <p:spPr>
          <a:xfrm>
            <a:off x="8310586" y="3342940"/>
            <a:ext cx="360001" cy="360001"/>
          </a:xfrm>
          <a:prstGeom prst="roundRect">
            <a:avLst>
              <a:gd name="adj" fmla="val 16511"/>
            </a:avLst>
          </a:prstGeom>
          <a:ln w="12700">
            <a:solidFill>
              <a:schemeClr val="accent5">
                <a:lumOff val="-29866"/>
              </a:schemeClr>
            </a:solidFill>
            <a:miter lim="400000"/>
          </a:ln>
          <a:extLst>
            <a:ext uri="{C572A759-6A51-4108-AA02-DFA0A04FC94B}">
              <ma14:wrappingTextBoxFlag xmlns:ma14="http://schemas.microsoft.com/office/mac/drawingml/2011/main" val="1"/>
            </a:ext>
          </a:extLst>
        </p:spPr>
        <p:txBody>
          <a:bodyPr lIns="22150" tIns="22150" rIns="22150" bIns="22150" anchor="ctr"/>
          <a:lstStyle>
            <a:lvl1pPr defTabSz="454025">
              <a:defRPr sz="1000">
                <a:solidFill>
                  <a:schemeClr val="accent5">
                    <a:lumOff val="-29866"/>
                  </a:schemeClr>
                </a:solidFill>
                <a:latin typeface="Helvetica Neue Medium"/>
                <a:ea typeface="Helvetica Neue Medium"/>
                <a:cs typeface="Helvetica Neue Medium"/>
                <a:sym typeface="Helvetica Neue Medium"/>
              </a:defRPr>
            </a:lvl1pPr>
          </a:lstStyle>
          <a:p>
            <a:pPr/>
            <a:r>
              <a:t>六</a:t>
            </a:r>
          </a:p>
        </p:txBody>
      </p:sp>
      <p:sp>
        <p:nvSpPr>
          <p:cNvPr id="319" name="核心力量"/>
          <p:cNvSpPr/>
          <p:nvPr/>
        </p:nvSpPr>
        <p:spPr>
          <a:xfrm>
            <a:off x="8885724" y="3342940"/>
            <a:ext cx="933643" cy="360001"/>
          </a:xfrm>
          <a:prstGeom prst="roundRect">
            <a:avLst>
              <a:gd name="adj" fmla="val 16511"/>
            </a:avLst>
          </a:prstGeom>
          <a:solidFill>
            <a:schemeClr val="accent5">
              <a:lumOff val="-29866"/>
            </a:schemeClr>
          </a:solidFill>
          <a:ln w="12700">
            <a:solidFill>
              <a:schemeClr val="accent5">
                <a:lumOff val="-29866"/>
              </a:schemeClr>
            </a:solidFill>
            <a:miter lim="400000"/>
          </a:ln>
          <a:extLst>
            <a:ext uri="{C572A759-6A51-4108-AA02-DFA0A04FC94B}">
              <ma14:wrappingTextBoxFlag xmlns:ma14="http://schemas.microsoft.com/office/mac/drawingml/2011/main" val="1"/>
            </a:ext>
          </a:extLst>
        </p:spPr>
        <p:txBody>
          <a:bodyPr lIns="22150" tIns="22150" rIns="22150" bIns="22150" anchor="ctr"/>
          <a:lstStyle>
            <a:lvl1pPr defTabSz="454025">
              <a:defRPr sz="1000">
                <a:solidFill>
                  <a:srgbClr val="FFFFFF"/>
                </a:solidFill>
                <a:latin typeface="Helvetica Neue Medium"/>
                <a:ea typeface="Helvetica Neue Medium"/>
                <a:cs typeface="Helvetica Neue Medium"/>
                <a:sym typeface="Helvetica Neue Medium"/>
              </a:defRPr>
            </a:lvl1pPr>
          </a:lstStyle>
          <a:p>
            <a:pPr/>
            <a:r>
              <a:t>核心力量</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10" presetID="3" grpId="1" fill="hold">
                                  <p:stCondLst>
                                    <p:cond delay="0"/>
                                  </p:stCondLst>
                                  <p:iterate type="el" backwards="0">
                                    <p:tmAbs val="0"/>
                                  </p:iterate>
                                  <p:childTnLst>
                                    <p:set>
                                      <p:cBhvr>
                                        <p:cTn id="6" fill="hold"/>
                                        <p:tgtEl>
                                          <p:spTgt spid="306"/>
                                        </p:tgtEl>
                                        <p:attrNameLst>
                                          <p:attrName>style.visibility</p:attrName>
                                        </p:attrNameLst>
                                      </p:cBhvr>
                                      <p:to>
                                        <p:strVal val="visible"/>
                                      </p:to>
                                    </p:set>
                                    <p:animEffect filter="blinds(horizontal)" transition="in">
                                      <p:cBhvr>
                                        <p:cTn id="7" dur="500"/>
                                        <p:tgtEl>
                                          <p:spTgt spid="306"/>
                                        </p:tgtEl>
                                      </p:cBhvr>
                                    </p:animEffect>
                                  </p:childTnLst>
                                </p:cTn>
                              </p:par>
                            </p:childTnLst>
                          </p:cTn>
                        </p:par>
                        <p:par>
                          <p:cTn id="8" fill="hold">
                            <p:stCondLst>
                              <p:cond delay="500"/>
                            </p:stCondLst>
                            <p:childTnLst>
                              <p:par>
                                <p:cTn id="9" presetClass="entr" nodeType="afterEffect" presetSubtype="10" presetID="3" grpId="2" fill="hold">
                                  <p:stCondLst>
                                    <p:cond delay="0"/>
                                  </p:stCondLst>
                                  <p:iterate type="el" backwards="0">
                                    <p:tmAbs val="0"/>
                                  </p:iterate>
                                  <p:childTnLst>
                                    <p:set>
                                      <p:cBhvr>
                                        <p:cTn id="10" fill="hold"/>
                                        <p:tgtEl>
                                          <p:spTgt spid="307"/>
                                        </p:tgtEl>
                                        <p:attrNameLst>
                                          <p:attrName>style.visibility</p:attrName>
                                        </p:attrNameLst>
                                      </p:cBhvr>
                                      <p:to>
                                        <p:strVal val="visible"/>
                                      </p:to>
                                    </p:set>
                                    <p:animEffect filter="blinds(horizontal)" transition="in">
                                      <p:cBhvr>
                                        <p:cTn id="11" dur="500"/>
                                        <p:tgtEl>
                                          <p:spTgt spid="3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06" grpId="1"/>
      <p:bldP build="whole" bldLvl="1" animBg="1" rev="0" advAuto="0" spid="307" grpId="2"/>
    </p:bldLst>
  </p:timing>
</p:sld>
</file>

<file path=ppt/theme/theme1.xml><?xml version="1.0" encoding="utf-8"?>
<a:theme xmlns:a="http://schemas.openxmlformats.org/drawingml/2006/main" xmlns:r="http://schemas.openxmlformats.org/officeDocument/2006/relationships"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3175" cap="flat">
          <a:noFill/>
          <a:miter lim="400000"/>
        </a:ln>
        <a:effectLst/>
        <a:sp3d/>
      </a:spPr>
      <a:bodyPr rot="0" spcFirstLastPara="1" vertOverflow="overflow" horzOverflow="overflow" vert="horz" wrap="square" lIns="22150" tIns="22150" rIns="22150" bIns="22150" numCol="1" spcCol="38100" rtlCol="0" anchor="ctr" upright="0">
        <a:spAutoFit/>
      </a:bodyPr>
      <a:lstStyle>
        <a:defPPr marL="0" marR="0" indent="0" algn="ctr" defTabSz="454025"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175"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3175" cap="flat">
          <a:noFill/>
          <a:miter lim="400000"/>
        </a:ln>
        <a:effectLst/>
        <a:sp3d/>
      </a:spPr>
      <a:bodyPr rot="0" spcFirstLastPara="1" vertOverflow="overflow" horzOverflow="overflow" vert="horz" wrap="square" lIns="22150" tIns="22150" rIns="22150" bIns="22150" numCol="1" spcCol="38100" rtlCol="0" anchor="ctr" upright="0">
        <a:spAutoFit/>
      </a:bodyPr>
      <a:lstStyle>
        <a:defPPr marL="0" marR="0" indent="0" algn="ctr" defTabSz="1341086" rtl="0" fontAlgn="auto" latinLnBrk="0" hangingPunct="0">
          <a:lnSpc>
            <a:spcPct val="100000"/>
          </a:lnSpc>
          <a:spcBef>
            <a:spcPts val="0"/>
          </a:spcBef>
          <a:spcAft>
            <a:spcPts val="0"/>
          </a:spcAft>
          <a:buClrTx/>
          <a:buSzTx/>
          <a:buFontTx/>
          <a:buNone/>
          <a:tabLst/>
          <a:defRPr b="0" baseline="0" cap="none" i="0" spc="0" strike="noStrike" sz="1100" u="none" kumimoji="0" normalizeH="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3175" cap="flat">
          <a:noFill/>
          <a:miter lim="400000"/>
        </a:ln>
        <a:effectLst/>
        <a:sp3d/>
      </a:spPr>
      <a:bodyPr rot="0" spcFirstLastPara="1" vertOverflow="overflow" horzOverflow="overflow" vert="horz" wrap="square" lIns="22150" tIns="22150" rIns="22150" bIns="22150" numCol="1" spcCol="38100" rtlCol="0" anchor="ctr" upright="0">
        <a:spAutoFit/>
      </a:bodyPr>
      <a:lstStyle>
        <a:defPPr marL="0" marR="0" indent="0" algn="ctr" defTabSz="454025"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175"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3175" cap="flat">
          <a:noFill/>
          <a:miter lim="400000"/>
        </a:ln>
        <a:effectLst/>
        <a:sp3d/>
      </a:spPr>
      <a:bodyPr rot="0" spcFirstLastPara="1" vertOverflow="overflow" horzOverflow="overflow" vert="horz" wrap="square" lIns="22150" tIns="22150" rIns="22150" bIns="22150" numCol="1" spcCol="38100" rtlCol="0" anchor="ctr" upright="0">
        <a:spAutoFit/>
      </a:bodyPr>
      <a:lstStyle>
        <a:defPPr marL="0" marR="0" indent="0" algn="ctr" defTabSz="1341086" rtl="0" fontAlgn="auto" latinLnBrk="0" hangingPunct="0">
          <a:lnSpc>
            <a:spcPct val="100000"/>
          </a:lnSpc>
          <a:spcBef>
            <a:spcPts val="0"/>
          </a:spcBef>
          <a:spcAft>
            <a:spcPts val="0"/>
          </a:spcAft>
          <a:buClrTx/>
          <a:buSzTx/>
          <a:buFontTx/>
          <a:buNone/>
          <a:tabLst/>
          <a:defRPr b="0" baseline="0" cap="none" i="0" spc="0" strike="noStrike" sz="1100" u="none" kumimoji="0" normalizeH="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